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4"/>
  </p:handoutMasterIdLst>
  <p:sldIdLst>
    <p:sldId id="322" r:id="rId3"/>
    <p:sldId id="295" r:id="rId4"/>
    <p:sldId id="259" r:id="rId6"/>
    <p:sldId id="267" r:id="rId7"/>
    <p:sldId id="269" r:id="rId8"/>
    <p:sldId id="270" r:id="rId9"/>
    <p:sldId id="353" r:id="rId10"/>
    <p:sldId id="350" r:id="rId11"/>
    <p:sldId id="283" r:id="rId12"/>
    <p:sldId id="323" r:id="rId13"/>
  </p:sldIdLst>
  <p:sldSz cx="12192000" cy="6858000"/>
  <p:notesSz cx="6858000" cy="9144000"/>
  <p:embeddedFontLst>
    <p:embeddedFont>
      <p:font typeface="思源黑体 CN Normal" panose="020B0400000000000000" charset="-122"/>
      <p:regular r:id="rId18"/>
    </p:embeddedFont>
    <p:embeddedFont>
      <p:font typeface="Campton ExtraLight" panose="00000400000000000000" pitchFamily="50" charset="0"/>
      <p:regular r:id="rId19"/>
    </p:embeddedFont>
    <p:embeddedFont>
      <p:font typeface="Campton Light DEMO" panose="00000500000000000000" pitchFamily="50" charset="0"/>
      <p:regular r:id="rId20"/>
    </p:embeddedFont>
    <p:embeddedFont>
      <p:font typeface="Montserrat ExtraLight" panose="00000300000000000000" charset="0"/>
      <p:regular r:id="rId21"/>
    </p:embeddedFont>
    <p:embeddedFont>
      <p:font typeface="等线" panose="02010600030101010101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12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.xml"/><Relationship Id="rId26" Type="http://schemas.openxmlformats.org/officeDocument/2006/relationships/font" Target="fonts/font9.fntdata"/><Relationship Id="rId25" Type="http://schemas.openxmlformats.org/officeDocument/2006/relationships/font" Target="fonts/font8.fntdata"/><Relationship Id="rId24" Type="http://schemas.openxmlformats.org/officeDocument/2006/relationships/font" Target="fonts/font7.fntdata"/><Relationship Id="rId23" Type="http://schemas.openxmlformats.org/officeDocument/2006/relationships/font" Target="fonts/font6.fntdata"/><Relationship Id="rId22" Type="http://schemas.openxmlformats.org/officeDocument/2006/relationships/font" Target="fonts/font5.fntdata"/><Relationship Id="rId21" Type="http://schemas.openxmlformats.org/officeDocument/2006/relationships/font" Target="fonts/font4.fntdata"/><Relationship Id="rId20" Type="http://schemas.openxmlformats.org/officeDocument/2006/relationships/font" Target="fonts/font3.fntdata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D0DDC-F90A-4CBF-AFED-452D62157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228600" y="990602"/>
            <a:ext cx="11963400" cy="12461"/>
          </a:xfrm>
          <a:prstGeom prst="line">
            <a:avLst/>
          </a:prstGeom>
          <a:ln w="38100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11229164" y="278521"/>
            <a:ext cx="480236" cy="478953"/>
            <a:chOff x="5500688" y="2833688"/>
            <a:chExt cx="1190625" cy="1187450"/>
          </a:xfrm>
          <a:solidFill>
            <a:schemeClr val="accent1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697538" y="3028951"/>
              <a:ext cx="793750" cy="793750"/>
            </a:xfrm>
            <a:custGeom>
              <a:avLst/>
              <a:gdLst>
                <a:gd name="T0" fmla="*/ 120 w 239"/>
                <a:gd name="T1" fmla="*/ 0 h 239"/>
                <a:gd name="T2" fmla="*/ 239 w 239"/>
                <a:gd name="T3" fmla="*/ 120 h 239"/>
                <a:gd name="T4" fmla="*/ 120 w 239"/>
                <a:gd name="T5" fmla="*/ 239 h 239"/>
                <a:gd name="T6" fmla="*/ 0 w 239"/>
                <a:gd name="T7" fmla="*/ 120 h 239"/>
                <a:gd name="T8" fmla="*/ 120 w 239"/>
                <a:gd name="T9" fmla="*/ 0 h 239"/>
                <a:gd name="T10" fmla="*/ 120 w 239"/>
                <a:gd name="T11" fmla="*/ 7 h 239"/>
                <a:gd name="T12" fmla="*/ 232 w 239"/>
                <a:gd name="T13" fmla="*/ 120 h 239"/>
                <a:gd name="T14" fmla="*/ 120 w 239"/>
                <a:gd name="T15" fmla="*/ 232 h 239"/>
                <a:gd name="T16" fmla="*/ 7 w 239"/>
                <a:gd name="T17" fmla="*/ 120 h 239"/>
                <a:gd name="T18" fmla="*/ 120 w 239"/>
                <a:gd name="T19" fmla="*/ 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20" y="0"/>
                  </a:moveTo>
                  <a:cubicBezTo>
                    <a:pt x="186" y="0"/>
                    <a:pt x="239" y="54"/>
                    <a:pt x="239" y="120"/>
                  </a:cubicBezTo>
                  <a:cubicBezTo>
                    <a:pt x="239" y="186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lose/>
                  <a:moveTo>
                    <a:pt x="120" y="7"/>
                  </a:moveTo>
                  <a:cubicBezTo>
                    <a:pt x="182" y="7"/>
                    <a:pt x="232" y="58"/>
                    <a:pt x="232" y="120"/>
                  </a:cubicBezTo>
                  <a:cubicBezTo>
                    <a:pt x="232" y="182"/>
                    <a:pt x="182" y="232"/>
                    <a:pt x="120" y="232"/>
                  </a:cubicBezTo>
                  <a:cubicBezTo>
                    <a:pt x="58" y="232"/>
                    <a:pt x="7" y="182"/>
                    <a:pt x="7" y="120"/>
                  </a:cubicBezTo>
                  <a:cubicBezTo>
                    <a:pt x="7" y="58"/>
                    <a:pt x="58" y="7"/>
                    <a:pt x="1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5500688" y="2833688"/>
              <a:ext cx="1190625" cy="1187450"/>
            </a:xfrm>
            <a:custGeom>
              <a:avLst/>
              <a:gdLst>
                <a:gd name="T0" fmla="*/ 179 w 358"/>
                <a:gd name="T1" fmla="*/ 0 h 358"/>
                <a:gd name="T2" fmla="*/ 358 w 358"/>
                <a:gd name="T3" fmla="*/ 179 h 358"/>
                <a:gd name="T4" fmla="*/ 179 w 358"/>
                <a:gd name="T5" fmla="*/ 358 h 358"/>
                <a:gd name="T6" fmla="*/ 0 w 358"/>
                <a:gd name="T7" fmla="*/ 179 h 358"/>
                <a:gd name="T8" fmla="*/ 179 w 358"/>
                <a:gd name="T9" fmla="*/ 0 h 358"/>
                <a:gd name="T10" fmla="*/ 179 w 358"/>
                <a:gd name="T11" fmla="*/ 7 h 358"/>
                <a:gd name="T12" fmla="*/ 7 w 358"/>
                <a:gd name="T13" fmla="*/ 179 h 358"/>
                <a:gd name="T14" fmla="*/ 179 w 358"/>
                <a:gd name="T15" fmla="*/ 351 h 358"/>
                <a:gd name="T16" fmla="*/ 351 w 358"/>
                <a:gd name="T17" fmla="*/ 179 h 358"/>
                <a:gd name="T18" fmla="*/ 179 w 358"/>
                <a:gd name="T19" fmla="*/ 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0"/>
                  </a:moveTo>
                  <a:cubicBezTo>
                    <a:pt x="277" y="0"/>
                    <a:pt x="358" y="80"/>
                    <a:pt x="358" y="179"/>
                  </a:cubicBezTo>
                  <a:cubicBezTo>
                    <a:pt x="358" y="277"/>
                    <a:pt x="277" y="358"/>
                    <a:pt x="179" y="358"/>
                  </a:cubicBezTo>
                  <a:cubicBezTo>
                    <a:pt x="80" y="358"/>
                    <a:pt x="0" y="277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lose/>
                  <a:moveTo>
                    <a:pt x="179" y="7"/>
                  </a:moveTo>
                  <a:cubicBezTo>
                    <a:pt x="84" y="7"/>
                    <a:pt x="7" y="84"/>
                    <a:pt x="7" y="179"/>
                  </a:cubicBezTo>
                  <a:cubicBezTo>
                    <a:pt x="7" y="273"/>
                    <a:pt x="84" y="351"/>
                    <a:pt x="179" y="351"/>
                  </a:cubicBezTo>
                  <a:cubicBezTo>
                    <a:pt x="273" y="351"/>
                    <a:pt x="351" y="273"/>
                    <a:pt x="351" y="179"/>
                  </a:cubicBezTo>
                  <a:cubicBezTo>
                    <a:pt x="351" y="84"/>
                    <a:pt x="273" y="7"/>
                    <a:pt x="17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5546726" y="2879726"/>
              <a:ext cx="1098550" cy="742950"/>
            </a:xfrm>
            <a:custGeom>
              <a:avLst/>
              <a:gdLst>
                <a:gd name="T0" fmla="*/ 13 w 330"/>
                <a:gd name="T1" fmla="*/ 193 h 224"/>
                <a:gd name="T2" fmla="*/ 13 w 330"/>
                <a:gd name="T3" fmla="*/ 200 h 224"/>
                <a:gd name="T4" fmla="*/ 39 w 330"/>
                <a:gd name="T5" fmla="*/ 196 h 224"/>
                <a:gd name="T6" fmla="*/ 14 w 330"/>
                <a:gd name="T7" fmla="*/ 218 h 224"/>
                <a:gd name="T8" fmla="*/ 23 w 330"/>
                <a:gd name="T9" fmla="*/ 153 h 224"/>
                <a:gd name="T10" fmla="*/ 6 w 330"/>
                <a:gd name="T11" fmla="*/ 181 h 224"/>
                <a:gd name="T12" fmla="*/ 6 w 330"/>
                <a:gd name="T13" fmla="*/ 172 h 224"/>
                <a:gd name="T14" fmla="*/ 1 w 330"/>
                <a:gd name="T15" fmla="*/ 160 h 224"/>
                <a:gd name="T16" fmla="*/ 38 w 330"/>
                <a:gd name="T17" fmla="*/ 133 h 224"/>
                <a:gd name="T18" fmla="*/ 35 w 330"/>
                <a:gd name="T19" fmla="*/ 149 h 224"/>
                <a:gd name="T20" fmla="*/ 5 w 330"/>
                <a:gd name="T21" fmla="*/ 124 h 224"/>
                <a:gd name="T22" fmla="*/ 44 w 330"/>
                <a:gd name="T23" fmla="*/ 92 h 224"/>
                <a:gd name="T24" fmla="*/ 54 w 330"/>
                <a:gd name="T25" fmla="*/ 99 h 224"/>
                <a:gd name="T26" fmla="*/ 40 w 330"/>
                <a:gd name="T27" fmla="*/ 103 h 224"/>
                <a:gd name="T28" fmla="*/ 44 w 330"/>
                <a:gd name="T29" fmla="*/ 116 h 224"/>
                <a:gd name="T30" fmla="*/ 52 w 330"/>
                <a:gd name="T31" fmla="*/ 85 h 224"/>
                <a:gd name="T32" fmla="*/ 45 w 330"/>
                <a:gd name="T33" fmla="*/ 58 h 224"/>
                <a:gd name="T34" fmla="*/ 65 w 330"/>
                <a:gd name="T35" fmla="*/ 42 h 224"/>
                <a:gd name="T36" fmla="*/ 66 w 330"/>
                <a:gd name="T37" fmla="*/ 40 h 224"/>
                <a:gd name="T38" fmla="*/ 71 w 330"/>
                <a:gd name="T39" fmla="*/ 75 h 224"/>
                <a:gd name="T40" fmla="*/ 139 w 330"/>
                <a:gd name="T41" fmla="*/ 8 h 224"/>
                <a:gd name="T42" fmla="*/ 116 w 330"/>
                <a:gd name="T43" fmla="*/ 31 h 224"/>
                <a:gd name="T44" fmla="*/ 125 w 330"/>
                <a:gd name="T45" fmla="*/ 6 h 224"/>
                <a:gd name="T46" fmla="*/ 137 w 330"/>
                <a:gd name="T47" fmla="*/ 9 h 224"/>
                <a:gd name="T48" fmla="*/ 148 w 330"/>
                <a:gd name="T49" fmla="*/ 35 h 224"/>
                <a:gd name="T50" fmla="*/ 160 w 330"/>
                <a:gd name="T51" fmla="*/ 0 h 224"/>
                <a:gd name="T52" fmla="*/ 185 w 330"/>
                <a:gd name="T53" fmla="*/ 0 h 224"/>
                <a:gd name="T54" fmla="*/ 155 w 330"/>
                <a:gd name="T55" fmla="*/ 9 h 224"/>
                <a:gd name="T56" fmla="*/ 203 w 330"/>
                <a:gd name="T57" fmla="*/ 40 h 224"/>
                <a:gd name="T58" fmla="*/ 196 w 330"/>
                <a:gd name="T59" fmla="*/ 9 h 224"/>
                <a:gd name="T60" fmla="*/ 209 w 330"/>
                <a:gd name="T61" fmla="*/ 7 h 224"/>
                <a:gd name="T62" fmla="*/ 249 w 330"/>
                <a:gd name="T63" fmla="*/ 24 h 224"/>
                <a:gd name="T64" fmla="*/ 216 w 330"/>
                <a:gd name="T65" fmla="*/ 9 h 224"/>
                <a:gd name="T66" fmla="*/ 227 w 330"/>
                <a:gd name="T67" fmla="*/ 21 h 224"/>
                <a:gd name="T68" fmla="*/ 239 w 330"/>
                <a:gd name="T69" fmla="*/ 19 h 224"/>
                <a:gd name="T70" fmla="*/ 281 w 330"/>
                <a:gd name="T71" fmla="*/ 48 h 224"/>
                <a:gd name="T72" fmla="*/ 257 w 330"/>
                <a:gd name="T73" fmla="*/ 49 h 224"/>
                <a:gd name="T74" fmla="*/ 255 w 330"/>
                <a:gd name="T75" fmla="*/ 51 h 224"/>
                <a:gd name="T76" fmla="*/ 257 w 330"/>
                <a:gd name="T77" fmla="*/ 75 h 224"/>
                <a:gd name="T78" fmla="*/ 257 w 330"/>
                <a:gd name="T79" fmla="*/ 29 h 224"/>
                <a:gd name="T80" fmla="*/ 293 w 330"/>
                <a:gd name="T81" fmla="*/ 68 h 224"/>
                <a:gd name="T82" fmla="*/ 281 w 330"/>
                <a:gd name="T83" fmla="*/ 77 h 224"/>
                <a:gd name="T84" fmla="*/ 261 w 330"/>
                <a:gd name="T85" fmla="*/ 76 h 224"/>
                <a:gd name="T86" fmla="*/ 298 w 330"/>
                <a:gd name="T87" fmla="*/ 69 h 224"/>
                <a:gd name="T88" fmla="*/ 313 w 330"/>
                <a:gd name="T89" fmla="*/ 119 h 224"/>
                <a:gd name="T90" fmla="*/ 306 w 330"/>
                <a:gd name="T91" fmla="*/ 117 h 224"/>
                <a:gd name="T92" fmla="*/ 280 w 330"/>
                <a:gd name="T93" fmla="*/ 108 h 224"/>
                <a:gd name="T94" fmla="*/ 293 w 330"/>
                <a:gd name="T95" fmla="*/ 122 h 224"/>
                <a:gd name="T96" fmla="*/ 320 w 330"/>
                <a:gd name="T97" fmla="*/ 110 h 224"/>
                <a:gd name="T98" fmla="*/ 294 w 330"/>
                <a:gd name="T99" fmla="*/ 147 h 224"/>
                <a:gd name="T100" fmla="*/ 320 w 330"/>
                <a:gd name="T101" fmla="*/ 127 h 224"/>
                <a:gd name="T102" fmla="*/ 327 w 330"/>
                <a:gd name="T103" fmla="*/ 139 h 224"/>
                <a:gd name="T104" fmla="*/ 294 w 330"/>
                <a:gd name="T105" fmla="*/ 172 h 224"/>
                <a:gd name="T106" fmla="*/ 319 w 330"/>
                <a:gd name="T107" fmla="*/ 148 h 224"/>
                <a:gd name="T108" fmla="*/ 319 w 330"/>
                <a:gd name="T109" fmla="*/ 177 h 224"/>
                <a:gd name="T110" fmla="*/ 320 w 330"/>
                <a:gd name="T111" fmla="*/ 221 h 224"/>
                <a:gd name="T112" fmla="*/ 289 w 330"/>
                <a:gd name="T113" fmla="*/ 206 h 224"/>
                <a:gd name="T114" fmla="*/ 304 w 330"/>
                <a:gd name="T115" fmla="*/ 195 h 224"/>
                <a:gd name="T116" fmla="*/ 324 w 330"/>
                <a:gd name="T117" fmla="*/ 203 h 224"/>
                <a:gd name="T118" fmla="*/ 315 w 330"/>
                <a:gd name="T119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" h="224">
                  <a:moveTo>
                    <a:pt x="12" y="224"/>
                  </a:moveTo>
                  <a:cubicBezTo>
                    <a:pt x="11" y="224"/>
                    <a:pt x="11" y="224"/>
                    <a:pt x="11" y="224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7" y="196"/>
                    <a:pt x="5" y="200"/>
                    <a:pt x="8" y="207"/>
                  </a:cubicBezTo>
                  <a:cubicBezTo>
                    <a:pt x="8" y="210"/>
                    <a:pt x="9" y="211"/>
                    <a:pt x="11" y="210"/>
                  </a:cubicBezTo>
                  <a:cubicBezTo>
                    <a:pt x="23" y="207"/>
                    <a:pt x="23" y="207"/>
                    <a:pt x="23" y="207"/>
                  </a:cubicBezTo>
                  <a:cubicBezTo>
                    <a:pt x="22" y="202"/>
                    <a:pt x="19" y="200"/>
                    <a:pt x="13" y="201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25" y="198"/>
                    <a:pt x="23" y="201"/>
                    <a:pt x="25" y="20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9" y="202"/>
                    <a:pt x="40" y="200"/>
                    <a:pt x="39" y="196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3" y="211"/>
                    <a:pt x="41" y="210"/>
                    <a:pt x="39" y="211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2" y="219"/>
                    <a:pt x="11" y="221"/>
                    <a:pt x="12" y="224"/>
                  </a:cubicBezTo>
                  <a:close/>
                  <a:moveTo>
                    <a:pt x="0" y="149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1" y="152"/>
                    <a:pt x="3" y="153"/>
                    <a:pt x="6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8" y="153"/>
                    <a:pt x="31" y="154"/>
                    <a:pt x="33" y="156"/>
                  </a:cubicBezTo>
                  <a:cubicBezTo>
                    <a:pt x="35" y="158"/>
                    <a:pt x="36" y="161"/>
                    <a:pt x="37" y="166"/>
                  </a:cubicBezTo>
                  <a:cubicBezTo>
                    <a:pt x="37" y="171"/>
                    <a:pt x="36" y="174"/>
                    <a:pt x="34" y="177"/>
                  </a:cubicBezTo>
                  <a:cubicBezTo>
                    <a:pt x="32" y="179"/>
                    <a:pt x="29" y="181"/>
                    <a:pt x="24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3" y="180"/>
                    <a:pt x="1" y="182"/>
                    <a:pt x="1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71"/>
                    <a:pt x="3" y="172"/>
                    <a:pt x="6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1" y="172"/>
                    <a:pt x="34" y="170"/>
                    <a:pt x="34" y="164"/>
                  </a:cubicBezTo>
                  <a:cubicBezTo>
                    <a:pt x="34" y="158"/>
                    <a:pt x="31" y="155"/>
                    <a:pt x="23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3" y="155"/>
                    <a:pt x="1" y="156"/>
                    <a:pt x="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49"/>
                    <a:pt x="0" y="149"/>
                    <a:pt x="0" y="149"/>
                  </a:cubicBezTo>
                  <a:close/>
                  <a:moveTo>
                    <a:pt x="9" y="129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36" y="136"/>
                    <a:pt x="38" y="136"/>
                    <a:pt x="38" y="133"/>
                  </a:cubicBezTo>
                  <a:cubicBezTo>
                    <a:pt x="40" y="126"/>
                    <a:pt x="36" y="122"/>
                    <a:pt x="25" y="119"/>
                  </a:cubicBezTo>
                  <a:cubicBezTo>
                    <a:pt x="15" y="117"/>
                    <a:pt x="9" y="119"/>
                    <a:pt x="7" y="125"/>
                  </a:cubicBezTo>
                  <a:cubicBezTo>
                    <a:pt x="6" y="127"/>
                    <a:pt x="7" y="129"/>
                    <a:pt x="9" y="129"/>
                  </a:cubicBezTo>
                  <a:close/>
                  <a:moveTo>
                    <a:pt x="36" y="149"/>
                  </a:moveTo>
                  <a:cubicBezTo>
                    <a:pt x="35" y="149"/>
                    <a:pt x="35" y="149"/>
                    <a:pt x="35" y="149"/>
                  </a:cubicBezTo>
                  <a:cubicBezTo>
                    <a:pt x="35" y="146"/>
                    <a:pt x="35" y="144"/>
                    <a:pt x="32" y="14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5" y="136"/>
                    <a:pt x="3" y="137"/>
                    <a:pt x="2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9" y="112"/>
                    <a:pt x="16" y="107"/>
                    <a:pt x="27" y="110"/>
                  </a:cubicBezTo>
                  <a:cubicBezTo>
                    <a:pt x="38" y="113"/>
                    <a:pt x="43" y="121"/>
                    <a:pt x="40" y="133"/>
                  </a:cubicBezTo>
                  <a:cubicBezTo>
                    <a:pt x="36" y="149"/>
                    <a:pt x="36" y="149"/>
                    <a:pt x="36" y="149"/>
                  </a:cubicBezTo>
                  <a:close/>
                  <a:moveTo>
                    <a:pt x="38" y="101"/>
                  </a:moveTo>
                  <a:cubicBezTo>
                    <a:pt x="44" y="92"/>
                    <a:pt x="44" y="92"/>
                    <a:pt x="44" y="92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8" y="101"/>
                    <a:pt x="38" y="101"/>
                    <a:pt x="38" y="101"/>
                  </a:cubicBezTo>
                  <a:close/>
                  <a:moveTo>
                    <a:pt x="61" y="84"/>
                  </a:moveTo>
                  <a:cubicBezTo>
                    <a:pt x="62" y="84"/>
                    <a:pt x="62" y="84"/>
                    <a:pt x="62" y="84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8"/>
                    <a:pt x="53" y="98"/>
                  </a:cubicBezTo>
                  <a:cubicBezTo>
                    <a:pt x="54" y="96"/>
                    <a:pt x="54" y="94"/>
                    <a:pt x="53" y="94"/>
                  </a:cubicBezTo>
                  <a:cubicBezTo>
                    <a:pt x="52" y="93"/>
                    <a:pt x="49" y="93"/>
                    <a:pt x="46" y="9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2" y="106"/>
                    <a:pt x="44" y="108"/>
                    <a:pt x="45" y="108"/>
                  </a:cubicBezTo>
                  <a:cubicBezTo>
                    <a:pt x="45" y="109"/>
                    <a:pt x="47" y="108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3"/>
                    <a:pt x="43" y="111"/>
                    <a:pt x="40" y="108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8" y="86"/>
                    <a:pt x="61" y="86"/>
                    <a:pt x="61" y="84"/>
                  </a:cubicBezTo>
                  <a:close/>
                  <a:moveTo>
                    <a:pt x="63" y="84"/>
                  </a:moveTo>
                  <a:cubicBezTo>
                    <a:pt x="62" y="83"/>
                    <a:pt x="62" y="83"/>
                    <a:pt x="62" y="83"/>
                  </a:cubicBezTo>
                  <a:cubicBezTo>
                    <a:pt x="64" y="81"/>
                    <a:pt x="65" y="79"/>
                    <a:pt x="63" y="7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8"/>
                    <a:pt x="40" y="58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3" y="40"/>
                    <a:pt x="60" y="39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6"/>
                    <a:pt x="64" y="38"/>
                    <a:pt x="66" y="40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6" y="77"/>
                    <a:pt x="68" y="77"/>
                    <a:pt x="71" y="75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3" y="84"/>
                    <a:pt x="63" y="84"/>
                    <a:pt x="63" y="84"/>
                  </a:cubicBezTo>
                  <a:close/>
                  <a:moveTo>
                    <a:pt x="142" y="1"/>
                  </a:moveTo>
                  <a:cubicBezTo>
                    <a:pt x="142" y="2"/>
                    <a:pt x="142" y="2"/>
                    <a:pt x="142" y="2"/>
                  </a:cubicBezTo>
                  <a:cubicBezTo>
                    <a:pt x="139" y="3"/>
                    <a:pt x="138" y="5"/>
                    <a:pt x="139" y="8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4" y="29"/>
                    <a:pt x="144" y="32"/>
                    <a:pt x="143" y="35"/>
                  </a:cubicBezTo>
                  <a:cubicBezTo>
                    <a:pt x="141" y="37"/>
                    <a:pt x="138" y="39"/>
                    <a:pt x="133" y="40"/>
                  </a:cubicBezTo>
                  <a:cubicBezTo>
                    <a:pt x="129" y="42"/>
                    <a:pt x="125" y="41"/>
                    <a:pt x="122" y="40"/>
                  </a:cubicBezTo>
                  <a:cubicBezTo>
                    <a:pt x="119" y="39"/>
                    <a:pt x="117" y="36"/>
                    <a:pt x="116" y="3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1"/>
                    <a:pt x="110" y="9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1" y="7"/>
                    <a:pt x="119" y="9"/>
                    <a:pt x="121" y="12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6" y="36"/>
                    <a:pt x="129" y="39"/>
                    <a:pt x="134" y="38"/>
                  </a:cubicBezTo>
                  <a:cubicBezTo>
                    <a:pt x="141" y="36"/>
                    <a:pt x="143" y="32"/>
                    <a:pt x="141" y="2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"/>
                    <a:pt x="135" y="4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42" y="1"/>
                    <a:pt x="142" y="1"/>
                    <a:pt x="142" y="1"/>
                  </a:cubicBezTo>
                  <a:close/>
                  <a:moveTo>
                    <a:pt x="148" y="36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52" y="35"/>
                    <a:pt x="153" y="34"/>
                    <a:pt x="153" y="3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1" y="3"/>
                    <a:pt x="149" y="2"/>
                    <a:pt x="149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9" y="4"/>
                    <a:pt x="177" y="2"/>
                    <a:pt x="173" y="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2" y="2"/>
                    <a:pt x="180" y="3"/>
                    <a:pt x="181" y="6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3"/>
                    <a:pt x="157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8" y="36"/>
                    <a:pt x="148" y="36"/>
                    <a:pt x="148" y="36"/>
                  </a:cubicBezTo>
                  <a:close/>
                  <a:moveTo>
                    <a:pt x="203" y="40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8" y="37"/>
                    <a:pt x="190" y="36"/>
                    <a:pt x="190" y="34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6"/>
                    <a:pt x="195" y="4"/>
                    <a:pt x="191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09" y="8"/>
                    <a:pt x="209" y="7"/>
                  </a:cubicBezTo>
                  <a:cubicBezTo>
                    <a:pt x="206" y="7"/>
                    <a:pt x="204" y="8"/>
                    <a:pt x="204" y="1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8"/>
                    <a:pt x="199" y="40"/>
                    <a:pt x="203" y="40"/>
                  </a:cubicBezTo>
                  <a:close/>
                  <a:moveTo>
                    <a:pt x="249" y="22"/>
                  </a:moveTo>
                  <a:cubicBezTo>
                    <a:pt x="249" y="24"/>
                    <a:pt x="249" y="24"/>
                    <a:pt x="249" y="24"/>
                  </a:cubicBezTo>
                  <a:cubicBezTo>
                    <a:pt x="247" y="23"/>
                    <a:pt x="245" y="23"/>
                    <a:pt x="243" y="26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8" y="11"/>
                    <a:pt x="218" y="10"/>
                    <a:pt x="216" y="9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9" y="15"/>
                    <a:pt x="227" y="15"/>
                    <a:pt x="227" y="16"/>
                  </a:cubicBezTo>
                  <a:cubicBezTo>
                    <a:pt x="227" y="17"/>
                    <a:pt x="226" y="19"/>
                    <a:pt x="227" y="21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39" y="26"/>
                    <a:pt x="239" y="26"/>
                    <a:pt x="239" y="26"/>
                  </a:cubicBezTo>
                  <a:cubicBezTo>
                    <a:pt x="239" y="26"/>
                    <a:pt x="240" y="26"/>
                    <a:pt x="240" y="25"/>
                  </a:cubicBezTo>
                  <a:cubicBezTo>
                    <a:pt x="241" y="24"/>
                    <a:pt x="242" y="24"/>
                    <a:pt x="242" y="23"/>
                  </a:cubicBezTo>
                  <a:cubicBezTo>
                    <a:pt x="243" y="22"/>
                    <a:pt x="242" y="20"/>
                    <a:pt x="239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49" y="22"/>
                    <a:pt x="249" y="22"/>
                    <a:pt x="249" y="22"/>
                  </a:cubicBezTo>
                  <a:close/>
                  <a:moveTo>
                    <a:pt x="257" y="29"/>
                  </a:moveTo>
                  <a:cubicBezTo>
                    <a:pt x="257" y="28"/>
                    <a:pt x="257" y="28"/>
                    <a:pt x="257" y="2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6" y="50"/>
                    <a:pt x="275" y="45"/>
                    <a:pt x="269" y="41"/>
                  </a:cubicBezTo>
                  <a:cubicBezTo>
                    <a:pt x="267" y="38"/>
                    <a:pt x="266" y="38"/>
                    <a:pt x="265" y="40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60" y="53"/>
                    <a:pt x="264" y="53"/>
                    <a:pt x="268" y="49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60" y="58"/>
                    <a:pt x="260" y="54"/>
                    <a:pt x="255" y="51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5" y="62"/>
                    <a:pt x="246" y="63"/>
                    <a:pt x="248" y="65"/>
                  </a:cubicBezTo>
                  <a:cubicBezTo>
                    <a:pt x="253" y="70"/>
                    <a:pt x="259" y="71"/>
                    <a:pt x="265" y="68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7" y="56"/>
                    <a:pt x="239" y="56"/>
                    <a:pt x="241" y="54"/>
                  </a:cubicBezTo>
                  <a:cubicBezTo>
                    <a:pt x="258" y="35"/>
                    <a:pt x="258" y="35"/>
                    <a:pt x="258" y="35"/>
                  </a:cubicBezTo>
                  <a:cubicBezTo>
                    <a:pt x="260" y="33"/>
                    <a:pt x="259" y="31"/>
                    <a:pt x="257" y="29"/>
                  </a:cubicBezTo>
                  <a:close/>
                  <a:moveTo>
                    <a:pt x="293" y="68"/>
                  </a:moveTo>
                  <a:cubicBezTo>
                    <a:pt x="282" y="76"/>
                    <a:pt x="282" y="76"/>
                    <a:pt x="282" y="76"/>
                  </a:cubicBezTo>
                  <a:cubicBezTo>
                    <a:pt x="286" y="82"/>
                    <a:pt x="290" y="83"/>
                    <a:pt x="294" y="79"/>
                  </a:cubicBezTo>
                  <a:cubicBezTo>
                    <a:pt x="299" y="76"/>
                    <a:pt x="299" y="73"/>
                    <a:pt x="297" y="70"/>
                  </a:cubicBezTo>
                  <a:cubicBezTo>
                    <a:pt x="295" y="67"/>
                    <a:pt x="294" y="67"/>
                    <a:pt x="293" y="68"/>
                  </a:cubicBezTo>
                  <a:close/>
                  <a:moveTo>
                    <a:pt x="283" y="105"/>
                  </a:moveTo>
                  <a:cubicBezTo>
                    <a:pt x="282" y="106"/>
                    <a:pt x="282" y="106"/>
                    <a:pt x="282" y="106"/>
                  </a:cubicBezTo>
                  <a:cubicBezTo>
                    <a:pt x="275" y="97"/>
                    <a:pt x="275" y="97"/>
                    <a:pt x="275" y="97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0" y="85"/>
                    <a:pt x="269" y="88"/>
                    <a:pt x="271" y="90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2" y="79"/>
                    <a:pt x="265" y="79"/>
                    <a:pt x="267" y="7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9" y="61"/>
                    <a:pt x="289" y="58"/>
                    <a:pt x="287" y="56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304" y="77"/>
                    <a:pt x="305" y="83"/>
                    <a:pt x="300" y="86"/>
                  </a:cubicBezTo>
                  <a:cubicBezTo>
                    <a:pt x="297" y="89"/>
                    <a:pt x="292" y="89"/>
                    <a:pt x="288" y="85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2" y="104"/>
                    <a:pt x="282" y="105"/>
                    <a:pt x="283" y="105"/>
                  </a:cubicBezTo>
                  <a:close/>
                  <a:moveTo>
                    <a:pt x="313" y="119"/>
                  </a:moveTo>
                  <a:cubicBezTo>
                    <a:pt x="312" y="118"/>
                    <a:pt x="312" y="118"/>
                    <a:pt x="312" y="118"/>
                  </a:cubicBezTo>
                  <a:cubicBezTo>
                    <a:pt x="317" y="114"/>
                    <a:pt x="319" y="109"/>
                    <a:pt x="317" y="105"/>
                  </a:cubicBezTo>
                  <a:cubicBezTo>
                    <a:pt x="316" y="101"/>
                    <a:pt x="313" y="100"/>
                    <a:pt x="310" y="101"/>
                  </a:cubicBezTo>
                  <a:cubicBezTo>
                    <a:pt x="308" y="102"/>
                    <a:pt x="307" y="104"/>
                    <a:pt x="307" y="109"/>
                  </a:cubicBezTo>
                  <a:cubicBezTo>
                    <a:pt x="306" y="117"/>
                    <a:pt x="306" y="117"/>
                    <a:pt x="306" y="117"/>
                  </a:cubicBezTo>
                  <a:cubicBezTo>
                    <a:pt x="305" y="122"/>
                    <a:pt x="303" y="125"/>
                    <a:pt x="299" y="126"/>
                  </a:cubicBezTo>
                  <a:cubicBezTo>
                    <a:pt x="292" y="128"/>
                    <a:pt x="287" y="126"/>
                    <a:pt x="284" y="118"/>
                  </a:cubicBezTo>
                  <a:cubicBezTo>
                    <a:pt x="283" y="116"/>
                    <a:pt x="283" y="114"/>
                    <a:pt x="283" y="112"/>
                  </a:cubicBezTo>
                  <a:cubicBezTo>
                    <a:pt x="282" y="110"/>
                    <a:pt x="282" y="110"/>
                    <a:pt x="282" y="109"/>
                  </a:cubicBezTo>
                  <a:cubicBezTo>
                    <a:pt x="282" y="108"/>
                    <a:pt x="281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91" y="102"/>
                    <a:pt x="291" y="102"/>
                    <a:pt x="291" y="102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86" y="108"/>
                    <a:pt x="284" y="113"/>
                    <a:pt x="286" y="118"/>
                  </a:cubicBezTo>
                  <a:cubicBezTo>
                    <a:pt x="287" y="122"/>
                    <a:pt x="290" y="123"/>
                    <a:pt x="293" y="122"/>
                  </a:cubicBezTo>
                  <a:cubicBezTo>
                    <a:pt x="296" y="121"/>
                    <a:pt x="297" y="118"/>
                    <a:pt x="297" y="114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98" y="103"/>
                    <a:pt x="300" y="99"/>
                    <a:pt x="305" y="97"/>
                  </a:cubicBezTo>
                  <a:cubicBezTo>
                    <a:pt x="311" y="95"/>
                    <a:pt x="316" y="97"/>
                    <a:pt x="319" y="104"/>
                  </a:cubicBezTo>
                  <a:cubicBezTo>
                    <a:pt x="319" y="106"/>
                    <a:pt x="320" y="108"/>
                    <a:pt x="320" y="110"/>
                  </a:cubicBezTo>
                  <a:cubicBezTo>
                    <a:pt x="320" y="111"/>
                    <a:pt x="320" y="112"/>
                    <a:pt x="320" y="113"/>
                  </a:cubicBezTo>
                  <a:cubicBezTo>
                    <a:pt x="321" y="114"/>
                    <a:pt x="321" y="114"/>
                    <a:pt x="323" y="114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13" y="119"/>
                    <a:pt x="313" y="119"/>
                    <a:pt x="313" y="119"/>
                  </a:cubicBezTo>
                  <a:close/>
                  <a:moveTo>
                    <a:pt x="294" y="147"/>
                  </a:moveTo>
                  <a:cubicBezTo>
                    <a:pt x="293" y="147"/>
                    <a:pt x="293" y="147"/>
                    <a:pt x="293" y="147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91" y="133"/>
                    <a:pt x="293" y="134"/>
                    <a:pt x="295" y="133"/>
                  </a:cubicBezTo>
                  <a:cubicBezTo>
                    <a:pt x="320" y="127"/>
                    <a:pt x="320" y="127"/>
                    <a:pt x="320" y="127"/>
                  </a:cubicBezTo>
                  <a:cubicBezTo>
                    <a:pt x="322" y="126"/>
                    <a:pt x="323" y="124"/>
                    <a:pt x="322" y="121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6" y="135"/>
                    <a:pt x="324" y="134"/>
                    <a:pt x="322" y="135"/>
                  </a:cubicBezTo>
                  <a:cubicBezTo>
                    <a:pt x="297" y="141"/>
                    <a:pt x="297" y="141"/>
                    <a:pt x="297" y="141"/>
                  </a:cubicBezTo>
                  <a:cubicBezTo>
                    <a:pt x="294" y="142"/>
                    <a:pt x="293" y="144"/>
                    <a:pt x="294" y="147"/>
                  </a:cubicBezTo>
                  <a:close/>
                  <a:moveTo>
                    <a:pt x="295" y="172"/>
                  </a:moveTo>
                  <a:cubicBezTo>
                    <a:pt x="294" y="172"/>
                    <a:pt x="294" y="172"/>
                    <a:pt x="294" y="172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295" y="153"/>
                    <a:pt x="295" y="153"/>
                    <a:pt x="295" y="153"/>
                  </a:cubicBezTo>
                  <a:cubicBezTo>
                    <a:pt x="294" y="157"/>
                    <a:pt x="296" y="159"/>
                    <a:pt x="300" y="158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1"/>
                    <a:pt x="325" y="148"/>
                    <a:pt x="319" y="148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29" y="146"/>
                    <a:pt x="329" y="146"/>
                    <a:pt x="329" y="146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19" y="177"/>
                    <a:pt x="319" y="177"/>
                    <a:pt x="319" y="177"/>
                  </a:cubicBezTo>
                  <a:cubicBezTo>
                    <a:pt x="325" y="176"/>
                    <a:pt x="328" y="172"/>
                    <a:pt x="328" y="166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6" y="166"/>
                    <a:pt x="294" y="168"/>
                    <a:pt x="295" y="172"/>
                  </a:cubicBezTo>
                  <a:close/>
                  <a:moveTo>
                    <a:pt x="321" y="222"/>
                  </a:moveTo>
                  <a:cubicBezTo>
                    <a:pt x="320" y="221"/>
                    <a:pt x="320" y="221"/>
                    <a:pt x="320" y="221"/>
                  </a:cubicBezTo>
                  <a:cubicBezTo>
                    <a:pt x="320" y="221"/>
                    <a:pt x="320" y="221"/>
                    <a:pt x="320" y="221"/>
                  </a:cubicBezTo>
                  <a:cubicBezTo>
                    <a:pt x="320" y="220"/>
                    <a:pt x="319" y="218"/>
                    <a:pt x="318" y="217"/>
                  </a:cubicBezTo>
                  <a:cubicBezTo>
                    <a:pt x="304" y="204"/>
                    <a:pt x="304" y="204"/>
                    <a:pt x="304" y="204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1" y="201"/>
                    <a:pt x="289" y="202"/>
                    <a:pt x="289" y="206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2" y="191"/>
                    <a:pt x="293" y="193"/>
                    <a:pt x="296" y="194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5" y="189"/>
                    <a:pt x="327" y="188"/>
                    <a:pt x="327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24" y="200"/>
                    <a:pt x="324" y="199"/>
                    <a:pt x="323" y="199"/>
                  </a:cubicBezTo>
                  <a:cubicBezTo>
                    <a:pt x="322" y="199"/>
                    <a:pt x="321" y="199"/>
                    <a:pt x="320" y="199"/>
                  </a:cubicBezTo>
                  <a:cubicBezTo>
                    <a:pt x="320" y="199"/>
                    <a:pt x="320" y="199"/>
                    <a:pt x="319" y="199"/>
                  </a:cubicBezTo>
                  <a:cubicBezTo>
                    <a:pt x="306" y="203"/>
                    <a:pt x="306" y="203"/>
                    <a:pt x="306" y="203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6" y="212"/>
                    <a:pt x="317" y="213"/>
                    <a:pt x="319" y="214"/>
                  </a:cubicBezTo>
                  <a:cubicBezTo>
                    <a:pt x="320" y="214"/>
                    <a:pt x="321" y="213"/>
                    <a:pt x="322" y="210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21" y="222"/>
                    <a:pt x="321" y="222"/>
                    <a:pt x="32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6122988" y="3851276"/>
              <a:ext cx="103188" cy="123825"/>
            </a:xfrm>
            <a:custGeom>
              <a:avLst/>
              <a:gdLst>
                <a:gd name="T0" fmla="*/ 1 w 31"/>
                <a:gd name="T1" fmla="*/ 21 h 37"/>
                <a:gd name="T2" fmla="*/ 1 w 31"/>
                <a:gd name="T3" fmla="*/ 11 h 37"/>
                <a:gd name="T4" fmla="*/ 4 w 31"/>
                <a:gd name="T5" fmla="*/ 4 h 37"/>
                <a:gd name="T6" fmla="*/ 11 w 31"/>
                <a:gd name="T7" fmla="*/ 0 h 37"/>
                <a:gd name="T8" fmla="*/ 18 w 31"/>
                <a:gd name="T9" fmla="*/ 0 h 37"/>
                <a:gd name="T10" fmla="*/ 23 w 31"/>
                <a:gd name="T11" fmla="*/ 2 h 37"/>
                <a:gd name="T12" fmla="*/ 27 w 31"/>
                <a:gd name="T13" fmla="*/ 7 h 37"/>
                <a:gd name="T14" fmla="*/ 30 w 31"/>
                <a:gd name="T15" fmla="*/ 15 h 37"/>
                <a:gd name="T16" fmla="*/ 31 w 31"/>
                <a:gd name="T17" fmla="*/ 25 h 37"/>
                <a:gd name="T18" fmla="*/ 27 w 31"/>
                <a:gd name="T19" fmla="*/ 32 h 37"/>
                <a:gd name="T20" fmla="*/ 20 w 31"/>
                <a:gd name="T21" fmla="*/ 36 h 37"/>
                <a:gd name="T22" fmla="*/ 9 w 31"/>
                <a:gd name="T23" fmla="*/ 34 h 37"/>
                <a:gd name="T24" fmla="*/ 1 w 31"/>
                <a:gd name="T25" fmla="*/ 21 h 37"/>
                <a:gd name="T26" fmla="*/ 7 w 31"/>
                <a:gd name="T27" fmla="*/ 20 h 37"/>
                <a:gd name="T28" fmla="*/ 12 w 31"/>
                <a:gd name="T29" fmla="*/ 31 h 37"/>
                <a:gd name="T30" fmla="*/ 19 w 31"/>
                <a:gd name="T31" fmla="*/ 32 h 37"/>
                <a:gd name="T32" fmla="*/ 24 w 31"/>
                <a:gd name="T33" fmla="*/ 28 h 37"/>
                <a:gd name="T34" fmla="*/ 24 w 31"/>
                <a:gd name="T35" fmla="*/ 16 h 37"/>
                <a:gd name="T36" fmla="*/ 19 w 31"/>
                <a:gd name="T37" fmla="*/ 5 h 37"/>
                <a:gd name="T38" fmla="*/ 12 w 31"/>
                <a:gd name="T39" fmla="*/ 4 h 37"/>
                <a:gd name="T40" fmla="*/ 7 w 31"/>
                <a:gd name="T41" fmla="*/ 8 h 37"/>
                <a:gd name="T42" fmla="*/ 7 w 31"/>
                <a:gd name="T4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7">
                  <a:moveTo>
                    <a:pt x="1" y="21"/>
                  </a:moveTo>
                  <a:cubicBezTo>
                    <a:pt x="0" y="17"/>
                    <a:pt x="0" y="14"/>
                    <a:pt x="1" y="11"/>
                  </a:cubicBezTo>
                  <a:cubicBezTo>
                    <a:pt x="1" y="8"/>
                    <a:pt x="2" y="6"/>
                    <a:pt x="4" y="4"/>
                  </a:cubicBezTo>
                  <a:cubicBezTo>
                    <a:pt x="6" y="2"/>
                    <a:pt x="8" y="1"/>
                    <a:pt x="11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5" y="3"/>
                    <a:pt x="26" y="5"/>
                    <a:pt x="27" y="7"/>
                  </a:cubicBezTo>
                  <a:cubicBezTo>
                    <a:pt x="28" y="9"/>
                    <a:pt x="29" y="11"/>
                    <a:pt x="30" y="15"/>
                  </a:cubicBezTo>
                  <a:cubicBezTo>
                    <a:pt x="31" y="19"/>
                    <a:pt x="31" y="22"/>
                    <a:pt x="31" y="25"/>
                  </a:cubicBezTo>
                  <a:cubicBezTo>
                    <a:pt x="30" y="28"/>
                    <a:pt x="29" y="30"/>
                    <a:pt x="27" y="32"/>
                  </a:cubicBezTo>
                  <a:cubicBezTo>
                    <a:pt x="25" y="34"/>
                    <a:pt x="23" y="35"/>
                    <a:pt x="20" y="36"/>
                  </a:cubicBezTo>
                  <a:cubicBezTo>
                    <a:pt x="15" y="37"/>
                    <a:pt x="12" y="36"/>
                    <a:pt x="9" y="34"/>
                  </a:cubicBezTo>
                  <a:cubicBezTo>
                    <a:pt x="5" y="32"/>
                    <a:pt x="3" y="28"/>
                    <a:pt x="1" y="21"/>
                  </a:cubicBezTo>
                  <a:close/>
                  <a:moveTo>
                    <a:pt x="7" y="20"/>
                  </a:moveTo>
                  <a:cubicBezTo>
                    <a:pt x="8" y="26"/>
                    <a:pt x="10" y="29"/>
                    <a:pt x="12" y="31"/>
                  </a:cubicBezTo>
                  <a:cubicBezTo>
                    <a:pt x="14" y="32"/>
                    <a:pt x="16" y="33"/>
                    <a:pt x="19" y="32"/>
                  </a:cubicBezTo>
                  <a:cubicBezTo>
                    <a:pt x="21" y="32"/>
                    <a:pt x="23" y="30"/>
                    <a:pt x="24" y="28"/>
                  </a:cubicBezTo>
                  <a:cubicBezTo>
                    <a:pt x="26" y="26"/>
                    <a:pt x="26" y="22"/>
                    <a:pt x="24" y="16"/>
                  </a:cubicBezTo>
                  <a:cubicBezTo>
                    <a:pt x="23" y="10"/>
                    <a:pt x="21" y="7"/>
                    <a:pt x="19" y="5"/>
                  </a:cubicBezTo>
                  <a:cubicBezTo>
                    <a:pt x="17" y="4"/>
                    <a:pt x="15" y="3"/>
                    <a:pt x="12" y="4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6" y="10"/>
                    <a:pt x="5" y="14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6318251" y="3765551"/>
              <a:ext cx="112713" cy="133350"/>
            </a:xfrm>
            <a:custGeom>
              <a:avLst/>
              <a:gdLst>
                <a:gd name="T0" fmla="*/ 6 w 34"/>
                <a:gd name="T1" fmla="*/ 35 h 40"/>
                <a:gd name="T2" fmla="*/ 11 w 34"/>
                <a:gd name="T3" fmla="*/ 32 h 40"/>
                <a:gd name="T4" fmla="*/ 16 w 34"/>
                <a:gd name="T5" fmla="*/ 36 h 40"/>
                <a:gd name="T6" fmla="*/ 22 w 34"/>
                <a:gd name="T7" fmla="*/ 35 h 40"/>
                <a:gd name="T8" fmla="*/ 27 w 34"/>
                <a:gd name="T9" fmla="*/ 30 h 40"/>
                <a:gd name="T10" fmla="*/ 27 w 34"/>
                <a:gd name="T11" fmla="*/ 23 h 40"/>
                <a:gd name="T12" fmla="*/ 22 w 34"/>
                <a:gd name="T13" fmla="*/ 19 h 40"/>
                <a:gd name="T14" fmla="*/ 15 w 34"/>
                <a:gd name="T15" fmla="*/ 20 h 40"/>
                <a:gd name="T16" fmla="*/ 11 w 34"/>
                <a:gd name="T17" fmla="*/ 22 h 40"/>
                <a:gd name="T18" fmla="*/ 9 w 34"/>
                <a:gd name="T19" fmla="*/ 26 h 40"/>
                <a:gd name="T20" fmla="*/ 3 w 34"/>
                <a:gd name="T21" fmla="*/ 28 h 40"/>
                <a:gd name="T22" fmla="*/ 0 w 34"/>
                <a:gd name="T23" fmla="*/ 9 h 40"/>
                <a:gd name="T24" fmla="*/ 21 w 34"/>
                <a:gd name="T25" fmla="*/ 0 h 40"/>
                <a:gd name="T26" fmla="*/ 23 w 34"/>
                <a:gd name="T27" fmla="*/ 4 h 40"/>
                <a:gd name="T28" fmla="*/ 6 w 34"/>
                <a:gd name="T29" fmla="*/ 11 h 40"/>
                <a:gd name="T30" fmla="*/ 7 w 34"/>
                <a:gd name="T31" fmla="*/ 21 h 40"/>
                <a:gd name="T32" fmla="*/ 15 w 34"/>
                <a:gd name="T33" fmla="*/ 16 h 40"/>
                <a:gd name="T34" fmla="*/ 25 w 34"/>
                <a:gd name="T35" fmla="*/ 14 h 40"/>
                <a:gd name="T36" fmla="*/ 33 w 34"/>
                <a:gd name="T37" fmla="*/ 20 h 40"/>
                <a:gd name="T38" fmla="*/ 33 w 34"/>
                <a:gd name="T39" fmla="*/ 29 h 40"/>
                <a:gd name="T40" fmla="*/ 23 w 34"/>
                <a:gd name="T41" fmla="*/ 38 h 40"/>
                <a:gd name="T42" fmla="*/ 13 w 34"/>
                <a:gd name="T43" fmla="*/ 40 h 40"/>
                <a:gd name="T44" fmla="*/ 6 w 34"/>
                <a:gd name="T4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0">
                  <a:moveTo>
                    <a:pt x="6" y="35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2" y="34"/>
                    <a:pt x="14" y="35"/>
                    <a:pt x="16" y="36"/>
                  </a:cubicBezTo>
                  <a:cubicBezTo>
                    <a:pt x="18" y="36"/>
                    <a:pt x="20" y="36"/>
                    <a:pt x="22" y="35"/>
                  </a:cubicBezTo>
                  <a:cubicBezTo>
                    <a:pt x="24" y="34"/>
                    <a:pt x="26" y="32"/>
                    <a:pt x="27" y="30"/>
                  </a:cubicBezTo>
                  <a:cubicBezTo>
                    <a:pt x="28" y="28"/>
                    <a:pt x="28" y="26"/>
                    <a:pt x="27" y="23"/>
                  </a:cubicBezTo>
                  <a:cubicBezTo>
                    <a:pt x="26" y="21"/>
                    <a:pt x="25" y="19"/>
                    <a:pt x="22" y="19"/>
                  </a:cubicBezTo>
                  <a:cubicBezTo>
                    <a:pt x="20" y="18"/>
                    <a:pt x="18" y="18"/>
                    <a:pt x="15" y="20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0" y="24"/>
                    <a:pt x="9" y="25"/>
                    <a:pt x="9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12" y="17"/>
                    <a:pt x="15" y="16"/>
                  </a:cubicBezTo>
                  <a:cubicBezTo>
                    <a:pt x="18" y="14"/>
                    <a:pt x="22" y="14"/>
                    <a:pt x="25" y="14"/>
                  </a:cubicBezTo>
                  <a:cubicBezTo>
                    <a:pt x="29" y="15"/>
                    <a:pt x="31" y="17"/>
                    <a:pt x="33" y="20"/>
                  </a:cubicBezTo>
                  <a:cubicBezTo>
                    <a:pt x="34" y="23"/>
                    <a:pt x="34" y="26"/>
                    <a:pt x="33" y="29"/>
                  </a:cubicBezTo>
                  <a:cubicBezTo>
                    <a:pt x="31" y="33"/>
                    <a:pt x="28" y="36"/>
                    <a:pt x="23" y="38"/>
                  </a:cubicBezTo>
                  <a:cubicBezTo>
                    <a:pt x="20" y="40"/>
                    <a:pt x="16" y="40"/>
                    <a:pt x="13" y="40"/>
                  </a:cubicBezTo>
                  <a:cubicBezTo>
                    <a:pt x="10" y="39"/>
                    <a:pt x="7" y="38"/>
                    <a:pt x="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5910263" y="3835401"/>
              <a:ext cx="109538" cy="122238"/>
            </a:xfrm>
            <a:custGeom>
              <a:avLst/>
              <a:gdLst>
                <a:gd name="T0" fmla="*/ 0 w 33"/>
                <a:gd name="T1" fmla="*/ 24 h 37"/>
                <a:gd name="T2" fmla="*/ 5 w 33"/>
                <a:gd name="T3" fmla="*/ 25 h 37"/>
                <a:gd name="T4" fmla="*/ 7 w 33"/>
                <a:gd name="T5" fmla="*/ 30 h 37"/>
                <a:gd name="T6" fmla="*/ 11 w 33"/>
                <a:gd name="T7" fmla="*/ 33 h 37"/>
                <a:gd name="T8" fmla="*/ 16 w 33"/>
                <a:gd name="T9" fmla="*/ 33 h 37"/>
                <a:gd name="T10" fmla="*/ 19 w 33"/>
                <a:gd name="T11" fmla="*/ 32 h 37"/>
                <a:gd name="T12" fmla="*/ 23 w 33"/>
                <a:gd name="T13" fmla="*/ 28 h 37"/>
                <a:gd name="T14" fmla="*/ 25 w 33"/>
                <a:gd name="T15" fmla="*/ 23 h 37"/>
                <a:gd name="T16" fmla="*/ 25 w 33"/>
                <a:gd name="T17" fmla="*/ 22 h 37"/>
                <a:gd name="T18" fmla="*/ 20 w 33"/>
                <a:gd name="T19" fmla="*/ 24 h 37"/>
                <a:gd name="T20" fmla="*/ 13 w 33"/>
                <a:gd name="T21" fmla="*/ 24 h 37"/>
                <a:gd name="T22" fmla="*/ 5 w 33"/>
                <a:gd name="T23" fmla="*/ 18 h 37"/>
                <a:gd name="T24" fmla="*/ 4 w 33"/>
                <a:gd name="T25" fmla="*/ 9 h 37"/>
                <a:gd name="T26" fmla="*/ 10 w 33"/>
                <a:gd name="T27" fmla="*/ 2 h 37"/>
                <a:gd name="T28" fmla="*/ 21 w 33"/>
                <a:gd name="T29" fmla="*/ 1 h 37"/>
                <a:gd name="T30" fmla="*/ 28 w 33"/>
                <a:gd name="T31" fmla="*/ 6 h 37"/>
                <a:gd name="T32" fmla="*/ 32 w 33"/>
                <a:gd name="T33" fmla="*/ 12 h 37"/>
                <a:gd name="T34" fmla="*/ 31 w 33"/>
                <a:gd name="T35" fmla="*/ 22 h 37"/>
                <a:gd name="T36" fmla="*/ 26 w 33"/>
                <a:gd name="T37" fmla="*/ 32 h 37"/>
                <a:gd name="T38" fmla="*/ 19 w 33"/>
                <a:gd name="T39" fmla="*/ 36 h 37"/>
                <a:gd name="T40" fmla="*/ 10 w 33"/>
                <a:gd name="T41" fmla="*/ 36 h 37"/>
                <a:gd name="T42" fmla="*/ 2 w 33"/>
                <a:gd name="T43" fmla="*/ 31 h 37"/>
                <a:gd name="T44" fmla="*/ 0 w 33"/>
                <a:gd name="T45" fmla="*/ 24 h 37"/>
                <a:gd name="T46" fmla="*/ 27 w 33"/>
                <a:gd name="T47" fmla="*/ 15 h 37"/>
                <a:gd name="T48" fmla="*/ 26 w 33"/>
                <a:gd name="T49" fmla="*/ 9 h 37"/>
                <a:gd name="T50" fmla="*/ 21 w 33"/>
                <a:gd name="T51" fmla="*/ 5 h 37"/>
                <a:gd name="T52" fmla="*/ 14 w 33"/>
                <a:gd name="T53" fmla="*/ 5 h 37"/>
                <a:gd name="T54" fmla="*/ 9 w 33"/>
                <a:gd name="T55" fmla="*/ 11 h 37"/>
                <a:gd name="T56" fmla="*/ 10 w 33"/>
                <a:gd name="T57" fmla="*/ 17 h 37"/>
                <a:gd name="T58" fmla="*/ 16 w 33"/>
                <a:gd name="T59" fmla="*/ 20 h 37"/>
                <a:gd name="T60" fmla="*/ 22 w 33"/>
                <a:gd name="T61" fmla="*/ 20 h 37"/>
                <a:gd name="T62" fmla="*/ 27 w 33"/>
                <a:gd name="T6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7">
                  <a:moveTo>
                    <a:pt x="0" y="24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8" y="31"/>
                    <a:pt x="9" y="32"/>
                    <a:pt x="11" y="33"/>
                  </a:cubicBezTo>
                  <a:cubicBezTo>
                    <a:pt x="13" y="33"/>
                    <a:pt x="14" y="33"/>
                    <a:pt x="16" y="33"/>
                  </a:cubicBezTo>
                  <a:cubicBezTo>
                    <a:pt x="17" y="33"/>
                    <a:pt x="18" y="32"/>
                    <a:pt x="19" y="32"/>
                  </a:cubicBezTo>
                  <a:cubicBezTo>
                    <a:pt x="20" y="31"/>
                    <a:pt x="21" y="30"/>
                    <a:pt x="23" y="28"/>
                  </a:cubicBezTo>
                  <a:cubicBezTo>
                    <a:pt x="24" y="27"/>
                    <a:pt x="24" y="25"/>
                    <a:pt x="25" y="23"/>
                  </a:cubicBezTo>
                  <a:cubicBezTo>
                    <a:pt x="25" y="23"/>
                    <a:pt x="25" y="23"/>
                    <a:pt x="25" y="22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18" y="25"/>
                    <a:pt x="15" y="24"/>
                    <a:pt x="13" y="24"/>
                  </a:cubicBezTo>
                  <a:cubicBezTo>
                    <a:pt x="10" y="23"/>
                    <a:pt x="7" y="21"/>
                    <a:pt x="5" y="18"/>
                  </a:cubicBezTo>
                  <a:cubicBezTo>
                    <a:pt x="3" y="15"/>
                    <a:pt x="3" y="12"/>
                    <a:pt x="4" y="9"/>
                  </a:cubicBezTo>
                  <a:cubicBezTo>
                    <a:pt x="5" y="5"/>
                    <a:pt x="7" y="3"/>
                    <a:pt x="10" y="2"/>
                  </a:cubicBezTo>
                  <a:cubicBezTo>
                    <a:pt x="14" y="0"/>
                    <a:pt x="17" y="0"/>
                    <a:pt x="21" y="1"/>
                  </a:cubicBezTo>
                  <a:cubicBezTo>
                    <a:pt x="24" y="2"/>
                    <a:pt x="26" y="4"/>
                    <a:pt x="28" y="6"/>
                  </a:cubicBezTo>
                  <a:cubicBezTo>
                    <a:pt x="30" y="7"/>
                    <a:pt x="31" y="10"/>
                    <a:pt x="32" y="12"/>
                  </a:cubicBezTo>
                  <a:cubicBezTo>
                    <a:pt x="33" y="15"/>
                    <a:pt x="32" y="18"/>
                    <a:pt x="31" y="22"/>
                  </a:cubicBezTo>
                  <a:cubicBezTo>
                    <a:pt x="30" y="27"/>
                    <a:pt x="28" y="30"/>
                    <a:pt x="26" y="32"/>
                  </a:cubicBezTo>
                  <a:cubicBezTo>
                    <a:pt x="24" y="34"/>
                    <a:pt x="22" y="36"/>
                    <a:pt x="19" y="36"/>
                  </a:cubicBezTo>
                  <a:cubicBezTo>
                    <a:pt x="16" y="37"/>
                    <a:pt x="13" y="37"/>
                    <a:pt x="10" y="36"/>
                  </a:cubicBezTo>
                  <a:cubicBezTo>
                    <a:pt x="6" y="35"/>
                    <a:pt x="4" y="33"/>
                    <a:pt x="2" y="31"/>
                  </a:cubicBezTo>
                  <a:cubicBezTo>
                    <a:pt x="0" y="29"/>
                    <a:pt x="0" y="27"/>
                    <a:pt x="0" y="24"/>
                  </a:cubicBezTo>
                  <a:close/>
                  <a:moveTo>
                    <a:pt x="27" y="15"/>
                  </a:moveTo>
                  <a:cubicBezTo>
                    <a:pt x="27" y="13"/>
                    <a:pt x="27" y="11"/>
                    <a:pt x="26" y="9"/>
                  </a:cubicBezTo>
                  <a:cubicBezTo>
                    <a:pt x="25" y="7"/>
                    <a:pt x="23" y="6"/>
                    <a:pt x="21" y="5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2" y="6"/>
                    <a:pt x="10" y="8"/>
                    <a:pt x="9" y="11"/>
                  </a:cubicBezTo>
                  <a:cubicBezTo>
                    <a:pt x="9" y="13"/>
                    <a:pt x="9" y="15"/>
                    <a:pt x="10" y="17"/>
                  </a:cubicBezTo>
                  <a:cubicBezTo>
                    <a:pt x="11" y="18"/>
                    <a:pt x="13" y="20"/>
                    <a:pt x="16" y="20"/>
                  </a:cubicBezTo>
                  <a:cubicBezTo>
                    <a:pt x="18" y="21"/>
                    <a:pt x="20" y="21"/>
                    <a:pt x="22" y="20"/>
                  </a:cubicBezTo>
                  <a:cubicBezTo>
                    <a:pt x="24" y="19"/>
                    <a:pt x="26" y="18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753101" y="3768726"/>
              <a:ext cx="84138" cy="106363"/>
            </a:xfrm>
            <a:custGeom>
              <a:avLst/>
              <a:gdLst>
                <a:gd name="T0" fmla="*/ 5 w 25"/>
                <a:gd name="T1" fmla="*/ 32 h 32"/>
                <a:gd name="T2" fmla="*/ 0 w 25"/>
                <a:gd name="T3" fmla="*/ 29 h 32"/>
                <a:gd name="T4" fmla="*/ 16 w 25"/>
                <a:gd name="T5" fmla="*/ 6 h 32"/>
                <a:gd name="T6" fmla="*/ 10 w 25"/>
                <a:gd name="T7" fmla="*/ 6 h 32"/>
                <a:gd name="T8" fmla="*/ 4 w 25"/>
                <a:gd name="T9" fmla="*/ 4 h 32"/>
                <a:gd name="T10" fmla="*/ 6 w 25"/>
                <a:gd name="T11" fmla="*/ 1 h 32"/>
                <a:gd name="T12" fmla="*/ 15 w 25"/>
                <a:gd name="T13" fmla="*/ 2 h 32"/>
                <a:gd name="T14" fmla="*/ 22 w 25"/>
                <a:gd name="T15" fmla="*/ 0 h 32"/>
                <a:gd name="T16" fmla="*/ 25 w 25"/>
                <a:gd name="T17" fmla="*/ 2 h 32"/>
                <a:gd name="T18" fmla="*/ 5 w 25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2">
                  <a:moveTo>
                    <a:pt x="5" y="32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6"/>
                    <a:pt x="10" y="6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2" y="2"/>
                    <a:pt x="15" y="2"/>
                  </a:cubicBezTo>
                  <a:cubicBezTo>
                    <a:pt x="18" y="2"/>
                    <a:pt x="20" y="1"/>
                    <a:pt x="22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32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5746751" y="3043238"/>
              <a:ext cx="644525" cy="742950"/>
            </a:xfrm>
            <a:custGeom>
              <a:avLst/>
              <a:gdLst>
                <a:gd name="T0" fmla="*/ 78 w 194"/>
                <a:gd name="T1" fmla="*/ 82 h 224"/>
                <a:gd name="T2" fmla="*/ 99 w 194"/>
                <a:gd name="T3" fmla="*/ 71 h 224"/>
                <a:gd name="T4" fmla="*/ 98 w 194"/>
                <a:gd name="T5" fmla="*/ 56 h 224"/>
                <a:gd name="T6" fmla="*/ 82 w 194"/>
                <a:gd name="T7" fmla="*/ 51 h 224"/>
                <a:gd name="T8" fmla="*/ 112 w 194"/>
                <a:gd name="T9" fmla="*/ 0 h 224"/>
                <a:gd name="T10" fmla="*/ 119 w 194"/>
                <a:gd name="T11" fmla="*/ 47 h 224"/>
                <a:gd name="T12" fmla="*/ 193 w 194"/>
                <a:gd name="T13" fmla="*/ 53 h 224"/>
                <a:gd name="T14" fmla="*/ 127 w 194"/>
                <a:gd name="T15" fmla="*/ 58 h 224"/>
                <a:gd name="T16" fmla="*/ 113 w 194"/>
                <a:gd name="T17" fmla="*/ 99 h 224"/>
                <a:gd name="T18" fmla="*/ 102 w 194"/>
                <a:gd name="T19" fmla="*/ 138 h 224"/>
                <a:gd name="T20" fmla="*/ 100 w 194"/>
                <a:gd name="T21" fmla="*/ 202 h 224"/>
                <a:gd name="T22" fmla="*/ 96 w 194"/>
                <a:gd name="T23" fmla="*/ 223 h 224"/>
                <a:gd name="T24" fmla="*/ 83 w 194"/>
                <a:gd name="T25" fmla="*/ 174 h 224"/>
                <a:gd name="T26" fmla="*/ 14 w 194"/>
                <a:gd name="T27" fmla="*/ 164 h 224"/>
                <a:gd name="T28" fmla="*/ 0 w 194"/>
                <a:gd name="T29" fmla="*/ 163 h 224"/>
                <a:gd name="T30" fmla="*/ 86 w 194"/>
                <a:gd name="T31" fmla="*/ 152 h 224"/>
                <a:gd name="T32" fmla="*/ 101 w 194"/>
                <a:gd name="T33" fmla="*/ 91 h 224"/>
                <a:gd name="T34" fmla="*/ 85 w 194"/>
                <a:gd name="T35" fmla="*/ 102 h 224"/>
                <a:gd name="T36" fmla="*/ 79 w 194"/>
                <a:gd name="T37" fmla="*/ 116 h 224"/>
                <a:gd name="T38" fmla="*/ 29 w 194"/>
                <a:gd name="T39" fmla="*/ 140 h 224"/>
                <a:gd name="T40" fmla="*/ 7 w 194"/>
                <a:gd name="T41" fmla="*/ 91 h 224"/>
                <a:gd name="T42" fmla="*/ 67 w 194"/>
                <a:gd name="T43" fmla="*/ 57 h 224"/>
                <a:gd name="T44" fmla="*/ 126 w 194"/>
                <a:gd name="T45" fmla="*/ 137 h 224"/>
                <a:gd name="T46" fmla="*/ 140 w 194"/>
                <a:gd name="T47" fmla="*/ 148 h 224"/>
                <a:gd name="T48" fmla="*/ 110 w 194"/>
                <a:gd name="T49" fmla="*/ 160 h 224"/>
                <a:gd name="T50" fmla="*/ 140 w 194"/>
                <a:gd name="T51" fmla="*/ 164 h 224"/>
                <a:gd name="T52" fmla="*/ 143 w 194"/>
                <a:gd name="T53" fmla="*/ 172 h 224"/>
                <a:gd name="T54" fmla="*/ 114 w 194"/>
                <a:gd name="T55" fmla="*/ 192 h 224"/>
                <a:gd name="T56" fmla="*/ 157 w 194"/>
                <a:gd name="T57" fmla="*/ 208 h 224"/>
                <a:gd name="T58" fmla="*/ 156 w 194"/>
                <a:gd name="T59" fmla="*/ 186 h 224"/>
                <a:gd name="T60" fmla="*/ 170 w 194"/>
                <a:gd name="T61" fmla="*/ 180 h 224"/>
                <a:gd name="T62" fmla="*/ 185 w 194"/>
                <a:gd name="T63" fmla="*/ 168 h 224"/>
                <a:gd name="T64" fmla="*/ 187 w 194"/>
                <a:gd name="T65" fmla="*/ 155 h 224"/>
                <a:gd name="T66" fmla="*/ 186 w 194"/>
                <a:gd name="T67" fmla="*/ 136 h 224"/>
                <a:gd name="T68" fmla="*/ 178 w 194"/>
                <a:gd name="T69" fmla="*/ 143 h 224"/>
                <a:gd name="T70" fmla="*/ 160 w 194"/>
                <a:gd name="T71" fmla="*/ 144 h 224"/>
                <a:gd name="T72" fmla="*/ 149 w 194"/>
                <a:gd name="T73" fmla="*/ 137 h 224"/>
                <a:gd name="T74" fmla="*/ 126 w 194"/>
                <a:gd name="T75" fmla="*/ 137 h 224"/>
                <a:gd name="T76" fmla="*/ 174 w 194"/>
                <a:gd name="T77" fmla="*/ 163 h 224"/>
                <a:gd name="T78" fmla="*/ 155 w 194"/>
                <a:gd name="T79" fmla="*/ 163 h 224"/>
                <a:gd name="T80" fmla="*/ 143 w 194"/>
                <a:gd name="T81" fmla="*/ 100 h 224"/>
                <a:gd name="T82" fmla="*/ 136 w 194"/>
                <a:gd name="T83" fmla="*/ 129 h 224"/>
                <a:gd name="T84" fmla="*/ 190 w 194"/>
                <a:gd name="T85" fmla="*/ 118 h 224"/>
                <a:gd name="T86" fmla="*/ 143 w 194"/>
                <a:gd name="T87" fmla="*/ 100 h 224"/>
                <a:gd name="T88" fmla="*/ 134 w 194"/>
                <a:gd name="T89" fmla="*/ 115 h 224"/>
                <a:gd name="T90" fmla="*/ 161 w 194"/>
                <a:gd name="T91" fmla="*/ 121 h 224"/>
                <a:gd name="T92" fmla="*/ 162 w 194"/>
                <a:gd name="T93" fmla="*/ 109 h 224"/>
                <a:gd name="T94" fmla="*/ 146 w 194"/>
                <a:gd name="T95" fmla="*/ 65 h 224"/>
                <a:gd name="T96" fmla="*/ 138 w 194"/>
                <a:gd name="T97" fmla="*/ 95 h 224"/>
                <a:gd name="T98" fmla="*/ 194 w 194"/>
                <a:gd name="T99" fmla="*/ 82 h 224"/>
                <a:gd name="T100" fmla="*/ 146 w 194"/>
                <a:gd name="T101" fmla="*/ 65 h 224"/>
                <a:gd name="T102" fmla="*/ 138 w 194"/>
                <a:gd name="T103" fmla="*/ 81 h 224"/>
                <a:gd name="T104" fmla="*/ 164 w 194"/>
                <a:gd name="T105" fmla="*/ 87 h 224"/>
                <a:gd name="T106" fmla="*/ 166 w 194"/>
                <a:gd name="T107" fmla="*/ 75 h 224"/>
                <a:gd name="T108" fmla="*/ 25 w 194"/>
                <a:gd name="T109" fmla="*/ 105 h 224"/>
                <a:gd name="T110" fmla="*/ 63 w 194"/>
                <a:gd name="T111" fmla="*/ 119 h 224"/>
                <a:gd name="T112" fmla="*/ 43 w 194"/>
                <a:gd name="T113" fmla="*/ 128 h 224"/>
                <a:gd name="T114" fmla="*/ 20 w 194"/>
                <a:gd name="T115" fmla="*/ 109 h 224"/>
                <a:gd name="T116" fmla="*/ 63 w 194"/>
                <a:gd name="T117" fmla="*/ 90 h 224"/>
                <a:gd name="T118" fmla="*/ 25 w 194"/>
                <a:gd name="T119" fmla="*/ 75 h 224"/>
                <a:gd name="T120" fmla="*/ 63 w 194"/>
                <a:gd name="T121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224">
                  <a:moveTo>
                    <a:pt x="77" y="78"/>
                  </a:moveTo>
                  <a:cubicBezTo>
                    <a:pt x="77" y="79"/>
                    <a:pt x="77" y="81"/>
                    <a:pt x="78" y="82"/>
                  </a:cubicBezTo>
                  <a:cubicBezTo>
                    <a:pt x="80" y="84"/>
                    <a:pt x="83" y="84"/>
                    <a:pt x="86" y="82"/>
                  </a:cubicBezTo>
                  <a:cubicBezTo>
                    <a:pt x="92" y="79"/>
                    <a:pt x="96" y="75"/>
                    <a:pt x="99" y="71"/>
                  </a:cubicBezTo>
                  <a:cubicBezTo>
                    <a:pt x="103" y="65"/>
                    <a:pt x="103" y="60"/>
                    <a:pt x="101" y="55"/>
                  </a:cubicBezTo>
                  <a:cubicBezTo>
                    <a:pt x="101" y="55"/>
                    <a:pt x="100" y="55"/>
                    <a:pt x="98" y="56"/>
                  </a:cubicBezTo>
                  <a:cubicBezTo>
                    <a:pt x="96" y="57"/>
                    <a:pt x="94" y="59"/>
                    <a:pt x="92" y="60"/>
                  </a:cubicBezTo>
                  <a:cubicBezTo>
                    <a:pt x="85" y="66"/>
                    <a:pt x="75" y="59"/>
                    <a:pt x="82" y="51"/>
                  </a:cubicBezTo>
                  <a:cubicBezTo>
                    <a:pt x="82" y="51"/>
                    <a:pt x="96" y="38"/>
                    <a:pt x="102" y="32"/>
                  </a:cubicBezTo>
                  <a:cubicBezTo>
                    <a:pt x="108" y="26"/>
                    <a:pt x="112" y="0"/>
                    <a:pt x="112" y="0"/>
                  </a:cubicBezTo>
                  <a:cubicBezTo>
                    <a:pt x="121" y="2"/>
                    <a:pt x="128" y="16"/>
                    <a:pt x="110" y="37"/>
                  </a:cubicBezTo>
                  <a:cubicBezTo>
                    <a:pt x="113" y="40"/>
                    <a:pt x="116" y="43"/>
                    <a:pt x="119" y="47"/>
                  </a:cubicBezTo>
                  <a:cubicBezTo>
                    <a:pt x="133" y="45"/>
                    <a:pt x="146" y="43"/>
                    <a:pt x="160" y="43"/>
                  </a:cubicBezTo>
                  <a:cubicBezTo>
                    <a:pt x="181" y="43"/>
                    <a:pt x="191" y="47"/>
                    <a:pt x="193" y="53"/>
                  </a:cubicBezTo>
                  <a:cubicBezTo>
                    <a:pt x="194" y="58"/>
                    <a:pt x="191" y="57"/>
                    <a:pt x="187" y="57"/>
                  </a:cubicBezTo>
                  <a:cubicBezTo>
                    <a:pt x="169" y="58"/>
                    <a:pt x="148" y="58"/>
                    <a:pt x="127" y="58"/>
                  </a:cubicBezTo>
                  <a:cubicBezTo>
                    <a:pt x="122" y="58"/>
                    <a:pt x="114" y="57"/>
                    <a:pt x="114" y="66"/>
                  </a:cubicBezTo>
                  <a:cubicBezTo>
                    <a:pt x="116" y="77"/>
                    <a:pt x="116" y="87"/>
                    <a:pt x="113" y="99"/>
                  </a:cubicBezTo>
                  <a:cubicBezTo>
                    <a:pt x="112" y="106"/>
                    <a:pt x="109" y="114"/>
                    <a:pt x="106" y="123"/>
                  </a:cubicBezTo>
                  <a:cubicBezTo>
                    <a:pt x="104" y="128"/>
                    <a:pt x="102" y="133"/>
                    <a:pt x="102" y="138"/>
                  </a:cubicBezTo>
                  <a:cubicBezTo>
                    <a:pt x="102" y="140"/>
                    <a:pt x="101" y="144"/>
                    <a:pt x="101" y="147"/>
                  </a:cubicBezTo>
                  <a:cubicBezTo>
                    <a:pt x="97" y="167"/>
                    <a:pt x="98" y="185"/>
                    <a:pt x="100" y="202"/>
                  </a:cubicBezTo>
                  <a:cubicBezTo>
                    <a:pt x="102" y="212"/>
                    <a:pt x="102" y="219"/>
                    <a:pt x="100" y="222"/>
                  </a:cubicBezTo>
                  <a:cubicBezTo>
                    <a:pt x="99" y="224"/>
                    <a:pt x="97" y="224"/>
                    <a:pt x="96" y="223"/>
                  </a:cubicBezTo>
                  <a:cubicBezTo>
                    <a:pt x="91" y="220"/>
                    <a:pt x="85" y="209"/>
                    <a:pt x="85" y="202"/>
                  </a:cubicBezTo>
                  <a:cubicBezTo>
                    <a:pt x="85" y="193"/>
                    <a:pt x="84" y="183"/>
                    <a:pt x="83" y="174"/>
                  </a:cubicBezTo>
                  <a:cubicBezTo>
                    <a:pt x="84" y="168"/>
                    <a:pt x="82" y="166"/>
                    <a:pt x="78" y="166"/>
                  </a:cubicBezTo>
                  <a:cubicBezTo>
                    <a:pt x="57" y="165"/>
                    <a:pt x="36" y="165"/>
                    <a:pt x="14" y="164"/>
                  </a:cubicBezTo>
                  <a:cubicBezTo>
                    <a:pt x="9" y="164"/>
                    <a:pt x="6" y="167"/>
                    <a:pt x="2" y="171"/>
                  </a:cubicBezTo>
                  <a:cubicBezTo>
                    <a:pt x="2" y="169"/>
                    <a:pt x="1" y="166"/>
                    <a:pt x="0" y="163"/>
                  </a:cubicBezTo>
                  <a:cubicBezTo>
                    <a:pt x="7" y="159"/>
                    <a:pt x="12" y="154"/>
                    <a:pt x="21" y="154"/>
                  </a:cubicBezTo>
                  <a:cubicBezTo>
                    <a:pt x="43" y="153"/>
                    <a:pt x="64" y="153"/>
                    <a:pt x="86" y="152"/>
                  </a:cubicBezTo>
                  <a:cubicBezTo>
                    <a:pt x="88" y="142"/>
                    <a:pt x="91" y="131"/>
                    <a:pt x="93" y="120"/>
                  </a:cubicBezTo>
                  <a:cubicBezTo>
                    <a:pt x="96" y="110"/>
                    <a:pt x="98" y="101"/>
                    <a:pt x="101" y="91"/>
                  </a:cubicBezTo>
                  <a:cubicBezTo>
                    <a:pt x="100" y="90"/>
                    <a:pt x="99" y="89"/>
                    <a:pt x="98" y="88"/>
                  </a:cubicBezTo>
                  <a:cubicBezTo>
                    <a:pt x="94" y="92"/>
                    <a:pt x="89" y="97"/>
                    <a:pt x="85" y="102"/>
                  </a:cubicBezTo>
                  <a:cubicBezTo>
                    <a:pt x="83" y="105"/>
                    <a:pt x="81" y="109"/>
                    <a:pt x="80" y="112"/>
                  </a:cubicBezTo>
                  <a:cubicBezTo>
                    <a:pt x="79" y="114"/>
                    <a:pt x="79" y="115"/>
                    <a:pt x="79" y="116"/>
                  </a:cubicBezTo>
                  <a:cubicBezTo>
                    <a:pt x="77" y="132"/>
                    <a:pt x="72" y="139"/>
                    <a:pt x="61" y="141"/>
                  </a:cubicBezTo>
                  <a:cubicBezTo>
                    <a:pt x="51" y="142"/>
                    <a:pt x="41" y="141"/>
                    <a:pt x="29" y="140"/>
                  </a:cubicBezTo>
                  <a:cubicBezTo>
                    <a:pt x="17" y="139"/>
                    <a:pt x="11" y="130"/>
                    <a:pt x="8" y="119"/>
                  </a:cubicBezTo>
                  <a:cubicBezTo>
                    <a:pt x="6" y="109"/>
                    <a:pt x="7" y="100"/>
                    <a:pt x="7" y="91"/>
                  </a:cubicBezTo>
                  <a:cubicBezTo>
                    <a:pt x="7" y="81"/>
                    <a:pt x="17" y="60"/>
                    <a:pt x="30" y="56"/>
                  </a:cubicBezTo>
                  <a:cubicBezTo>
                    <a:pt x="43" y="52"/>
                    <a:pt x="58" y="50"/>
                    <a:pt x="67" y="57"/>
                  </a:cubicBezTo>
                  <a:cubicBezTo>
                    <a:pt x="71" y="60"/>
                    <a:pt x="75" y="68"/>
                    <a:pt x="77" y="78"/>
                  </a:cubicBezTo>
                  <a:close/>
                  <a:moveTo>
                    <a:pt x="126" y="137"/>
                  </a:moveTo>
                  <a:cubicBezTo>
                    <a:pt x="123" y="139"/>
                    <a:pt x="120" y="142"/>
                    <a:pt x="119" y="144"/>
                  </a:cubicBezTo>
                  <a:cubicBezTo>
                    <a:pt x="118" y="149"/>
                    <a:pt x="130" y="147"/>
                    <a:pt x="140" y="148"/>
                  </a:cubicBezTo>
                  <a:cubicBezTo>
                    <a:pt x="146" y="148"/>
                    <a:pt x="148" y="153"/>
                    <a:pt x="142" y="155"/>
                  </a:cubicBezTo>
                  <a:cubicBezTo>
                    <a:pt x="131" y="157"/>
                    <a:pt x="121" y="158"/>
                    <a:pt x="110" y="160"/>
                  </a:cubicBezTo>
                  <a:cubicBezTo>
                    <a:pt x="105" y="160"/>
                    <a:pt x="101" y="168"/>
                    <a:pt x="109" y="169"/>
                  </a:cubicBezTo>
                  <a:cubicBezTo>
                    <a:pt x="115" y="169"/>
                    <a:pt x="128" y="167"/>
                    <a:pt x="140" y="164"/>
                  </a:cubicBezTo>
                  <a:cubicBezTo>
                    <a:pt x="142" y="164"/>
                    <a:pt x="143" y="164"/>
                    <a:pt x="144" y="165"/>
                  </a:cubicBezTo>
                  <a:cubicBezTo>
                    <a:pt x="144" y="168"/>
                    <a:pt x="144" y="170"/>
                    <a:pt x="143" y="172"/>
                  </a:cubicBezTo>
                  <a:cubicBezTo>
                    <a:pt x="138" y="174"/>
                    <a:pt x="113" y="183"/>
                    <a:pt x="108" y="185"/>
                  </a:cubicBezTo>
                  <a:cubicBezTo>
                    <a:pt x="104" y="186"/>
                    <a:pt x="103" y="193"/>
                    <a:pt x="114" y="192"/>
                  </a:cubicBezTo>
                  <a:cubicBezTo>
                    <a:pt x="123" y="192"/>
                    <a:pt x="133" y="188"/>
                    <a:pt x="144" y="185"/>
                  </a:cubicBezTo>
                  <a:cubicBezTo>
                    <a:pt x="145" y="195"/>
                    <a:pt x="149" y="203"/>
                    <a:pt x="157" y="208"/>
                  </a:cubicBezTo>
                  <a:cubicBezTo>
                    <a:pt x="160" y="210"/>
                    <a:pt x="164" y="209"/>
                    <a:pt x="163" y="202"/>
                  </a:cubicBezTo>
                  <a:cubicBezTo>
                    <a:pt x="159" y="193"/>
                    <a:pt x="156" y="189"/>
                    <a:pt x="156" y="186"/>
                  </a:cubicBezTo>
                  <a:cubicBezTo>
                    <a:pt x="155" y="183"/>
                    <a:pt x="157" y="181"/>
                    <a:pt x="161" y="181"/>
                  </a:cubicBezTo>
                  <a:cubicBezTo>
                    <a:pt x="164" y="181"/>
                    <a:pt x="167" y="180"/>
                    <a:pt x="170" y="180"/>
                  </a:cubicBezTo>
                  <a:cubicBezTo>
                    <a:pt x="172" y="181"/>
                    <a:pt x="174" y="180"/>
                    <a:pt x="175" y="179"/>
                  </a:cubicBezTo>
                  <a:cubicBezTo>
                    <a:pt x="178" y="177"/>
                    <a:pt x="184" y="170"/>
                    <a:pt x="185" y="168"/>
                  </a:cubicBezTo>
                  <a:cubicBezTo>
                    <a:pt x="186" y="164"/>
                    <a:pt x="185" y="163"/>
                    <a:pt x="185" y="160"/>
                  </a:cubicBezTo>
                  <a:cubicBezTo>
                    <a:pt x="185" y="159"/>
                    <a:pt x="186" y="157"/>
                    <a:pt x="187" y="155"/>
                  </a:cubicBezTo>
                  <a:cubicBezTo>
                    <a:pt x="187" y="154"/>
                    <a:pt x="188" y="154"/>
                    <a:pt x="188" y="152"/>
                  </a:cubicBezTo>
                  <a:cubicBezTo>
                    <a:pt x="187" y="147"/>
                    <a:pt x="187" y="142"/>
                    <a:pt x="186" y="136"/>
                  </a:cubicBezTo>
                  <a:cubicBezTo>
                    <a:pt x="186" y="132"/>
                    <a:pt x="180" y="132"/>
                    <a:pt x="179" y="136"/>
                  </a:cubicBezTo>
                  <a:cubicBezTo>
                    <a:pt x="178" y="138"/>
                    <a:pt x="179" y="141"/>
                    <a:pt x="178" y="143"/>
                  </a:cubicBezTo>
                  <a:cubicBezTo>
                    <a:pt x="177" y="150"/>
                    <a:pt x="173" y="150"/>
                    <a:pt x="168" y="150"/>
                  </a:cubicBezTo>
                  <a:cubicBezTo>
                    <a:pt x="165" y="150"/>
                    <a:pt x="157" y="150"/>
                    <a:pt x="160" y="144"/>
                  </a:cubicBezTo>
                  <a:cubicBezTo>
                    <a:pt x="163" y="139"/>
                    <a:pt x="162" y="135"/>
                    <a:pt x="157" y="135"/>
                  </a:cubicBezTo>
                  <a:cubicBezTo>
                    <a:pt x="154" y="136"/>
                    <a:pt x="152" y="136"/>
                    <a:pt x="149" y="137"/>
                  </a:cubicBezTo>
                  <a:cubicBezTo>
                    <a:pt x="146" y="137"/>
                    <a:pt x="137" y="136"/>
                    <a:pt x="133" y="136"/>
                  </a:cubicBezTo>
                  <a:cubicBezTo>
                    <a:pt x="130" y="136"/>
                    <a:pt x="130" y="136"/>
                    <a:pt x="126" y="137"/>
                  </a:cubicBezTo>
                  <a:close/>
                  <a:moveTo>
                    <a:pt x="165" y="157"/>
                  </a:moveTo>
                  <a:cubicBezTo>
                    <a:pt x="170" y="157"/>
                    <a:pt x="174" y="159"/>
                    <a:pt x="174" y="163"/>
                  </a:cubicBezTo>
                  <a:cubicBezTo>
                    <a:pt x="174" y="166"/>
                    <a:pt x="172" y="168"/>
                    <a:pt x="165" y="168"/>
                  </a:cubicBezTo>
                  <a:cubicBezTo>
                    <a:pt x="157" y="169"/>
                    <a:pt x="154" y="166"/>
                    <a:pt x="155" y="163"/>
                  </a:cubicBezTo>
                  <a:cubicBezTo>
                    <a:pt x="156" y="160"/>
                    <a:pt x="160" y="157"/>
                    <a:pt x="165" y="157"/>
                  </a:cubicBezTo>
                  <a:close/>
                  <a:moveTo>
                    <a:pt x="143" y="100"/>
                  </a:moveTo>
                  <a:cubicBezTo>
                    <a:pt x="131" y="99"/>
                    <a:pt x="119" y="106"/>
                    <a:pt x="119" y="115"/>
                  </a:cubicBezTo>
                  <a:cubicBezTo>
                    <a:pt x="119" y="122"/>
                    <a:pt x="125" y="127"/>
                    <a:pt x="136" y="129"/>
                  </a:cubicBezTo>
                  <a:cubicBezTo>
                    <a:pt x="149" y="130"/>
                    <a:pt x="156" y="131"/>
                    <a:pt x="169" y="131"/>
                  </a:cubicBezTo>
                  <a:cubicBezTo>
                    <a:pt x="179" y="131"/>
                    <a:pt x="189" y="126"/>
                    <a:pt x="190" y="118"/>
                  </a:cubicBezTo>
                  <a:cubicBezTo>
                    <a:pt x="190" y="105"/>
                    <a:pt x="181" y="102"/>
                    <a:pt x="169" y="101"/>
                  </a:cubicBezTo>
                  <a:cubicBezTo>
                    <a:pt x="169" y="101"/>
                    <a:pt x="143" y="100"/>
                    <a:pt x="143" y="100"/>
                  </a:cubicBezTo>
                  <a:close/>
                  <a:moveTo>
                    <a:pt x="148" y="108"/>
                  </a:moveTo>
                  <a:cubicBezTo>
                    <a:pt x="136" y="108"/>
                    <a:pt x="134" y="111"/>
                    <a:pt x="134" y="115"/>
                  </a:cubicBezTo>
                  <a:cubicBezTo>
                    <a:pt x="134" y="117"/>
                    <a:pt x="137" y="119"/>
                    <a:pt x="143" y="120"/>
                  </a:cubicBezTo>
                  <a:cubicBezTo>
                    <a:pt x="150" y="121"/>
                    <a:pt x="154" y="121"/>
                    <a:pt x="161" y="121"/>
                  </a:cubicBezTo>
                  <a:cubicBezTo>
                    <a:pt x="166" y="121"/>
                    <a:pt x="178" y="119"/>
                    <a:pt x="178" y="114"/>
                  </a:cubicBezTo>
                  <a:cubicBezTo>
                    <a:pt x="179" y="110"/>
                    <a:pt x="169" y="109"/>
                    <a:pt x="162" y="109"/>
                  </a:cubicBezTo>
                  <a:cubicBezTo>
                    <a:pt x="162" y="109"/>
                    <a:pt x="148" y="109"/>
                    <a:pt x="148" y="108"/>
                  </a:cubicBezTo>
                  <a:close/>
                  <a:moveTo>
                    <a:pt x="146" y="65"/>
                  </a:moveTo>
                  <a:cubicBezTo>
                    <a:pt x="129" y="66"/>
                    <a:pt x="123" y="73"/>
                    <a:pt x="122" y="81"/>
                  </a:cubicBezTo>
                  <a:cubicBezTo>
                    <a:pt x="122" y="89"/>
                    <a:pt x="126" y="94"/>
                    <a:pt x="138" y="95"/>
                  </a:cubicBezTo>
                  <a:cubicBezTo>
                    <a:pt x="150" y="95"/>
                    <a:pt x="162" y="95"/>
                    <a:pt x="175" y="95"/>
                  </a:cubicBezTo>
                  <a:cubicBezTo>
                    <a:pt x="185" y="95"/>
                    <a:pt x="194" y="90"/>
                    <a:pt x="194" y="82"/>
                  </a:cubicBezTo>
                  <a:cubicBezTo>
                    <a:pt x="194" y="68"/>
                    <a:pt x="184" y="66"/>
                    <a:pt x="172" y="66"/>
                  </a:cubicBezTo>
                  <a:cubicBezTo>
                    <a:pt x="172" y="66"/>
                    <a:pt x="147" y="66"/>
                    <a:pt x="146" y="65"/>
                  </a:cubicBezTo>
                  <a:close/>
                  <a:moveTo>
                    <a:pt x="152" y="75"/>
                  </a:moveTo>
                  <a:cubicBezTo>
                    <a:pt x="140" y="75"/>
                    <a:pt x="138" y="78"/>
                    <a:pt x="138" y="81"/>
                  </a:cubicBezTo>
                  <a:cubicBezTo>
                    <a:pt x="137" y="84"/>
                    <a:pt x="140" y="86"/>
                    <a:pt x="147" y="87"/>
                  </a:cubicBezTo>
                  <a:cubicBezTo>
                    <a:pt x="154" y="87"/>
                    <a:pt x="157" y="87"/>
                    <a:pt x="164" y="87"/>
                  </a:cubicBezTo>
                  <a:cubicBezTo>
                    <a:pt x="170" y="87"/>
                    <a:pt x="177" y="84"/>
                    <a:pt x="177" y="80"/>
                  </a:cubicBezTo>
                  <a:cubicBezTo>
                    <a:pt x="177" y="75"/>
                    <a:pt x="172" y="76"/>
                    <a:pt x="166" y="75"/>
                  </a:cubicBezTo>
                  <a:cubicBezTo>
                    <a:pt x="166" y="75"/>
                    <a:pt x="152" y="75"/>
                    <a:pt x="152" y="75"/>
                  </a:cubicBezTo>
                  <a:close/>
                  <a:moveTo>
                    <a:pt x="25" y="105"/>
                  </a:moveTo>
                  <a:cubicBezTo>
                    <a:pt x="38" y="104"/>
                    <a:pt x="50" y="104"/>
                    <a:pt x="63" y="104"/>
                  </a:cubicBezTo>
                  <a:cubicBezTo>
                    <a:pt x="64" y="107"/>
                    <a:pt x="64" y="114"/>
                    <a:pt x="63" y="119"/>
                  </a:cubicBezTo>
                  <a:cubicBezTo>
                    <a:pt x="63" y="123"/>
                    <a:pt x="60" y="126"/>
                    <a:pt x="56" y="127"/>
                  </a:cubicBezTo>
                  <a:cubicBezTo>
                    <a:pt x="52" y="128"/>
                    <a:pt x="49" y="128"/>
                    <a:pt x="43" y="128"/>
                  </a:cubicBezTo>
                  <a:cubicBezTo>
                    <a:pt x="38" y="128"/>
                    <a:pt x="35" y="127"/>
                    <a:pt x="30" y="124"/>
                  </a:cubicBezTo>
                  <a:cubicBezTo>
                    <a:pt x="24" y="119"/>
                    <a:pt x="23" y="114"/>
                    <a:pt x="20" y="109"/>
                  </a:cubicBezTo>
                  <a:cubicBezTo>
                    <a:pt x="20" y="106"/>
                    <a:pt x="21" y="105"/>
                    <a:pt x="25" y="105"/>
                  </a:cubicBezTo>
                  <a:close/>
                  <a:moveTo>
                    <a:pt x="63" y="90"/>
                  </a:moveTo>
                  <a:cubicBezTo>
                    <a:pt x="49" y="90"/>
                    <a:pt x="36" y="90"/>
                    <a:pt x="21" y="91"/>
                  </a:cubicBezTo>
                  <a:cubicBezTo>
                    <a:pt x="21" y="85"/>
                    <a:pt x="23" y="80"/>
                    <a:pt x="25" y="75"/>
                  </a:cubicBezTo>
                  <a:cubicBezTo>
                    <a:pt x="28" y="69"/>
                    <a:pt x="37" y="67"/>
                    <a:pt x="48" y="67"/>
                  </a:cubicBezTo>
                  <a:cubicBezTo>
                    <a:pt x="55" y="67"/>
                    <a:pt x="62" y="71"/>
                    <a:pt x="63" y="79"/>
                  </a:cubicBezTo>
                  <a:cubicBezTo>
                    <a:pt x="63" y="83"/>
                    <a:pt x="63" y="86"/>
                    <a:pt x="6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手动输入 12"/>
          <p:cNvSpPr/>
          <p:nvPr userDrawn="1"/>
        </p:nvSpPr>
        <p:spPr>
          <a:xfrm rot="16200000" flipV="1">
            <a:off x="874484" y="-874487"/>
            <a:ext cx="6858000" cy="8606974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2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.jpe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2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29922" y="2827851"/>
            <a:ext cx="3307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毕业论文答辩</a:t>
            </a:r>
            <a:endParaRPr lang="zh-CN" altLang="en-US" sz="44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74160" y="3596005"/>
            <a:ext cx="2962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答辩人：计科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184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郭静庭   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指导老师：郑颖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5108575" y="1772285"/>
            <a:ext cx="1012825" cy="1010285"/>
          </a:xfrm>
          <a:custGeom>
            <a:avLst/>
            <a:gdLst>
              <a:gd name="T0" fmla="*/ 179 w 358"/>
              <a:gd name="T1" fmla="*/ 0 h 358"/>
              <a:gd name="T2" fmla="*/ 358 w 358"/>
              <a:gd name="T3" fmla="*/ 179 h 358"/>
              <a:gd name="T4" fmla="*/ 179 w 358"/>
              <a:gd name="T5" fmla="*/ 358 h 358"/>
              <a:gd name="T6" fmla="*/ 0 w 358"/>
              <a:gd name="T7" fmla="*/ 179 h 358"/>
              <a:gd name="T8" fmla="*/ 179 w 358"/>
              <a:gd name="T9" fmla="*/ 0 h 358"/>
              <a:gd name="T10" fmla="*/ 179 w 358"/>
              <a:gd name="T11" fmla="*/ 7 h 358"/>
              <a:gd name="T12" fmla="*/ 7 w 358"/>
              <a:gd name="T13" fmla="*/ 179 h 358"/>
              <a:gd name="T14" fmla="*/ 179 w 358"/>
              <a:gd name="T15" fmla="*/ 351 h 358"/>
              <a:gd name="T16" fmla="*/ 351 w 358"/>
              <a:gd name="T17" fmla="*/ 179 h 358"/>
              <a:gd name="T18" fmla="*/ 179 w 358"/>
              <a:gd name="T19" fmla="*/ 7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8" h="358">
                <a:moveTo>
                  <a:pt x="179" y="0"/>
                </a:moveTo>
                <a:cubicBezTo>
                  <a:pt x="277" y="0"/>
                  <a:pt x="358" y="80"/>
                  <a:pt x="358" y="179"/>
                </a:cubicBezTo>
                <a:cubicBezTo>
                  <a:pt x="358" y="277"/>
                  <a:pt x="277" y="358"/>
                  <a:pt x="179" y="358"/>
                </a:cubicBezTo>
                <a:cubicBezTo>
                  <a:pt x="80" y="358"/>
                  <a:pt x="0" y="277"/>
                  <a:pt x="0" y="179"/>
                </a:cubicBezTo>
                <a:cubicBezTo>
                  <a:pt x="0" y="80"/>
                  <a:pt x="80" y="0"/>
                  <a:pt x="179" y="0"/>
                </a:cubicBezTo>
                <a:close/>
                <a:moveTo>
                  <a:pt x="179" y="7"/>
                </a:moveTo>
                <a:cubicBezTo>
                  <a:pt x="84" y="7"/>
                  <a:pt x="7" y="84"/>
                  <a:pt x="7" y="179"/>
                </a:cubicBezTo>
                <a:cubicBezTo>
                  <a:pt x="7" y="273"/>
                  <a:pt x="84" y="351"/>
                  <a:pt x="179" y="351"/>
                </a:cubicBezTo>
                <a:cubicBezTo>
                  <a:pt x="273" y="351"/>
                  <a:pt x="351" y="273"/>
                  <a:pt x="351" y="179"/>
                </a:cubicBezTo>
                <a:cubicBezTo>
                  <a:pt x="351" y="84"/>
                  <a:pt x="273" y="7"/>
                  <a:pt x="179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274157"/>
              </a:solidFill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34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3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2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29922" y="2827851"/>
            <a:ext cx="3383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感谢指正</a:t>
            </a:r>
            <a:endParaRPr lang="zh-CN" altLang="en-US" sz="66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34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111625" y="3934460"/>
            <a:ext cx="2962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答辩人：计科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184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郭静庭   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指导老师：郑颖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472443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3928" y="245800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研究背景和意义</a:t>
            </a:r>
            <a:endParaRPr lang="zh-CN" altLang="en-US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24594" y="1219621"/>
            <a:ext cx="4888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目录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|</a:t>
            </a:r>
            <a:r>
              <a:rPr lang="zh-CN" altLang="en-US" sz="4400" dirty="0">
                <a:solidFill>
                  <a:schemeClr val="accent2"/>
                </a:solidFill>
                <a:ea typeface="思源黑体 CN Normal" panose="020B0400000000000000" charset="-122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CONTENTS</a:t>
            </a:r>
            <a:endParaRPr lang="en-US" altLang="zh-CN" sz="4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27" name="直接连接符 26"/>
          <p:cNvCxnSpPr>
            <a:stCxn id="21" idx="6"/>
            <a:endCxn id="28" idx="3"/>
          </p:cNvCxnSpPr>
          <p:nvPr/>
        </p:nvCxnSpPr>
        <p:spPr>
          <a:xfrm flipV="1">
            <a:off x="2372329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667252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06717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50189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03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37864" y="2458009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功能模块划分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4" name="直接连接符 33"/>
          <p:cNvCxnSpPr>
            <a:stCxn id="31" idx="6"/>
            <a:endCxn id="35" idx="3"/>
          </p:cNvCxnSpPr>
          <p:nvPr/>
        </p:nvCxnSpPr>
        <p:spPr>
          <a:xfrm flipV="1">
            <a:off x="6550075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7844998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04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84463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功能界面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827935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05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8941620" y="2458009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存在问题和不足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1" name="直接连接符 40"/>
          <p:cNvCxnSpPr>
            <a:stCxn id="28" idx="5"/>
            <a:endCxn id="31" idx="2"/>
          </p:cNvCxnSpPr>
          <p:nvPr/>
        </p:nvCxnSpPr>
        <p:spPr>
          <a:xfrm>
            <a:off x="4435353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615656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研究背景和意义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8670" y="2073910"/>
            <a:ext cx="7901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54735" y="2073910"/>
            <a:ext cx="10344785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随着互联网的发展，互联网电商行业也逐步兴起，“互联网+二手车”也彻底改变了二手车的模式。二手车电商的出现为买方和卖方提供更便捷更有效的交易平台，打破时间和空间的限制，在线上打通买卖双方的信息流与现金流通路，有效解决车价混乱等问题，所以很多人都趋向于购买二手车，随之也出现了二手车交易平台。在该平台，经销商可以在二手车交易平台上挑选自己喜欢的车型，可以对不同的车型、价格和竞拍时间对自己心仪的车辆进行竞拍，这也方便了经销商在足不出户的情况下挑选合适的车子。</a:t>
            </a:r>
            <a:endParaRPr lang="zh-CN" altLang="en-US" sz="280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818539" y="4243465"/>
            <a:ext cx="3735977" cy="1377718"/>
            <a:chOff x="1818539" y="4243465"/>
            <a:chExt cx="3735977" cy="1377718"/>
          </a:xfrm>
        </p:grpSpPr>
        <p:sp>
          <p:nvSpPr>
            <p:cNvPr id="27" name="矩形: 圆角 26"/>
            <p:cNvSpPr/>
            <p:nvPr/>
          </p:nvSpPr>
          <p:spPr>
            <a:xfrm>
              <a:off x="1818539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400089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数据库存储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00089" y="4449354"/>
              <a:ext cx="117411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mysql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43661" y="4243465"/>
            <a:ext cx="3735977" cy="1377718"/>
            <a:chOff x="6643661" y="4243465"/>
            <a:chExt cx="3735977" cy="1377718"/>
          </a:xfrm>
        </p:grpSpPr>
        <p:sp>
          <p:nvSpPr>
            <p:cNvPr id="31" name="矩形: 圆角 30"/>
            <p:cNvSpPr/>
            <p:nvPr/>
          </p:nvSpPr>
          <p:spPr>
            <a:xfrm>
              <a:off x="6643661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54261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缓存技术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56741" y="4449354"/>
              <a:ext cx="98679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18539" y="2319069"/>
            <a:ext cx="3735977" cy="1377718"/>
            <a:chOff x="1818539" y="2319069"/>
            <a:chExt cx="3735977" cy="1377718"/>
          </a:xfrm>
        </p:grpSpPr>
        <p:sp>
          <p:nvSpPr>
            <p:cNvPr id="35" name="矩形: 圆角 34"/>
            <p:cNvSpPr/>
            <p:nvPr/>
          </p:nvSpPr>
          <p:spPr>
            <a:xfrm>
              <a:off x="1818539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00089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前端封装框架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400089" y="2524958"/>
              <a:ext cx="77343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vue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43661" y="2319069"/>
            <a:ext cx="3735977" cy="1377718"/>
            <a:chOff x="6643661" y="2319069"/>
            <a:chExt cx="3735977" cy="1377718"/>
          </a:xfrm>
        </p:grpSpPr>
        <p:sp>
          <p:nvSpPr>
            <p:cNvPr id="39" name="矩形: 圆角 38"/>
            <p:cNvSpPr/>
            <p:nvPr/>
          </p:nvSpPr>
          <p:spPr>
            <a:xfrm>
              <a:off x="6643661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254261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后端</a:t>
              </a: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java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语言框架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225856" y="2524958"/>
              <a:ext cx="211963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Spring </a:t>
              </a:r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Boot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9946812" y="4499386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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385714" y="4499386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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4" name="Oval 12"/>
          <p:cNvSpPr>
            <a:spLocks noChangeArrowheads="1"/>
          </p:cNvSpPr>
          <p:nvPr/>
        </p:nvSpPr>
        <p:spPr bwMode="auto">
          <a:xfrm>
            <a:off x="9946812" y="2574990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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1385714" y="2574990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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015190" y="2715569"/>
            <a:ext cx="2161621" cy="2162183"/>
            <a:chOff x="5015190" y="2715569"/>
            <a:chExt cx="2161621" cy="2162183"/>
          </a:xfrm>
        </p:grpSpPr>
        <p:sp>
          <p:nvSpPr>
            <p:cNvPr id="47" name="Freeform 8"/>
            <p:cNvSpPr/>
            <p:nvPr/>
          </p:nvSpPr>
          <p:spPr>
            <a:xfrm>
              <a:off x="5015190" y="2715569"/>
              <a:ext cx="2161621" cy="2162183"/>
            </a:xfrm>
            <a:custGeom>
              <a:avLst/>
              <a:gdLst>
                <a:gd name="connsiteX0" fmla="*/ 0 w 3355880"/>
                <a:gd name="connsiteY0" fmla="*/ 1677940 h 3355880"/>
                <a:gd name="connsiteX1" fmla="*/ 1677940 w 3355880"/>
                <a:gd name="connsiteY1" fmla="*/ 0 h 3355880"/>
                <a:gd name="connsiteX2" fmla="*/ 3355880 w 3355880"/>
                <a:gd name="connsiteY2" fmla="*/ 1677940 h 3355880"/>
                <a:gd name="connsiteX3" fmla="*/ 1677940 w 3355880"/>
                <a:gd name="connsiteY3" fmla="*/ 3355880 h 3355880"/>
                <a:gd name="connsiteX4" fmla="*/ 0 w 3355880"/>
                <a:gd name="connsiteY4" fmla="*/ 1677940 h 33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880" h="3355880">
                  <a:moveTo>
                    <a:pt x="0" y="1677940"/>
                  </a:moveTo>
                  <a:cubicBezTo>
                    <a:pt x="0" y="751239"/>
                    <a:pt x="751239" y="0"/>
                    <a:pt x="1677940" y="0"/>
                  </a:cubicBezTo>
                  <a:cubicBezTo>
                    <a:pt x="2604641" y="0"/>
                    <a:pt x="3355880" y="751239"/>
                    <a:pt x="3355880" y="1677940"/>
                  </a:cubicBezTo>
                  <a:cubicBezTo>
                    <a:pt x="3355880" y="2604641"/>
                    <a:pt x="2604641" y="3355880"/>
                    <a:pt x="1677940" y="3355880"/>
                  </a:cubicBezTo>
                  <a:cubicBezTo>
                    <a:pt x="751239" y="3355880"/>
                    <a:pt x="0" y="2604641"/>
                    <a:pt x="0" y="1677940"/>
                  </a:cubicBezTo>
                  <a:close/>
                </a:path>
              </a:pathLst>
            </a:custGeom>
            <a:solidFill>
              <a:schemeClr val="accent1"/>
            </a:solidFill>
            <a:ln w="22225"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>
                  <a:ea typeface="思源黑体 CN Normal" panose="020B0400000000000000" charset="-122"/>
                </a:rPr>
                <a:t> </a:t>
              </a:r>
              <a:endParaRPr lang="en-US" sz="3200" dirty="0">
                <a:ea typeface="思源黑体 CN Normal" panose="020B0400000000000000" charset="-122"/>
              </a:endParaRPr>
            </a:p>
          </p:txBody>
        </p:sp>
        <p:sp>
          <p:nvSpPr>
            <p:cNvPr id="48" name="Freeform 38"/>
            <p:cNvSpPr>
              <a:spLocks noChangeAspect="1" noEditPoints="1"/>
            </p:cNvSpPr>
            <p:nvPr/>
          </p:nvSpPr>
          <p:spPr bwMode="auto">
            <a:xfrm>
              <a:off x="5765075" y="3125494"/>
              <a:ext cx="661852" cy="661850"/>
            </a:xfrm>
            <a:custGeom>
              <a:avLst/>
              <a:gdLst>
                <a:gd name="T0" fmla="*/ 66 w 108"/>
                <a:gd name="T1" fmla="*/ 16 h 108"/>
                <a:gd name="T2" fmla="*/ 80 w 108"/>
                <a:gd name="T3" fmla="*/ 2 h 108"/>
                <a:gd name="T4" fmla="*/ 35 w 108"/>
                <a:gd name="T5" fmla="*/ 1 h 108"/>
                <a:gd name="T6" fmla="*/ 35 w 108"/>
                <a:gd name="T7" fmla="*/ 16 h 108"/>
                <a:gd name="T8" fmla="*/ 35 w 108"/>
                <a:gd name="T9" fmla="*/ 1 h 108"/>
                <a:gd name="T10" fmla="*/ 23 w 108"/>
                <a:gd name="T11" fmla="*/ 53 h 108"/>
                <a:gd name="T12" fmla="*/ 33 w 108"/>
                <a:gd name="T13" fmla="*/ 75 h 108"/>
                <a:gd name="T14" fmla="*/ 39 w 108"/>
                <a:gd name="T15" fmla="*/ 87 h 108"/>
                <a:gd name="T16" fmla="*/ 67 w 108"/>
                <a:gd name="T17" fmla="*/ 83 h 108"/>
                <a:gd name="T18" fmla="*/ 78 w 108"/>
                <a:gd name="T19" fmla="*/ 70 h 108"/>
                <a:gd name="T20" fmla="*/ 53 w 108"/>
                <a:gd name="T21" fmla="*/ 22 h 108"/>
                <a:gd name="T22" fmla="*/ 103 w 108"/>
                <a:gd name="T23" fmla="*/ 30 h 108"/>
                <a:gd name="T24" fmla="*/ 93 w 108"/>
                <a:gd name="T25" fmla="*/ 42 h 108"/>
                <a:gd name="T26" fmla="*/ 103 w 108"/>
                <a:gd name="T27" fmla="*/ 30 h 108"/>
                <a:gd name="T28" fmla="*/ 57 w 108"/>
                <a:gd name="T29" fmla="*/ 31 h 108"/>
                <a:gd name="T30" fmla="*/ 35 w 108"/>
                <a:gd name="T31" fmla="*/ 62 h 108"/>
                <a:gd name="T32" fmla="*/ 44 w 108"/>
                <a:gd name="T33" fmla="*/ 33 h 108"/>
                <a:gd name="T34" fmla="*/ 3 w 108"/>
                <a:gd name="T35" fmla="*/ 31 h 108"/>
                <a:gd name="T36" fmla="*/ 16 w 108"/>
                <a:gd name="T37" fmla="*/ 43 h 108"/>
                <a:gd name="T38" fmla="*/ 3 w 108"/>
                <a:gd name="T39" fmla="*/ 31 h 108"/>
                <a:gd name="T40" fmla="*/ 90 w 108"/>
                <a:gd name="T41" fmla="*/ 72 h 108"/>
                <a:gd name="T42" fmla="*/ 108 w 108"/>
                <a:gd name="T43" fmla="*/ 72 h 108"/>
                <a:gd name="T44" fmla="*/ 16 w 108"/>
                <a:gd name="T45" fmla="*/ 67 h 108"/>
                <a:gd name="T46" fmla="*/ 6 w 108"/>
                <a:gd name="T47" fmla="*/ 79 h 108"/>
                <a:gd name="T48" fmla="*/ 16 w 108"/>
                <a:gd name="T49" fmla="*/ 67 h 108"/>
                <a:gd name="T50" fmla="*/ 39 w 108"/>
                <a:gd name="T51" fmla="*/ 90 h 108"/>
                <a:gd name="T52" fmla="*/ 67 w 108"/>
                <a:gd name="T53" fmla="*/ 93 h 108"/>
                <a:gd name="T54" fmla="*/ 67 w 108"/>
                <a:gd name="T55" fmla="*/ 96 h 108"/>
                <a:gd name="T56" fmla="*/ 39 w 108"/>
                <a:gd name="T57" fmla="*/ 104 h 108"/>
                <a:gd name="T58" fmla="*/ 45 w 108"/>
                <a:gd name="T59" fmla="*/ 105 h 108"/>
                <a:gd name="T60" fmla="*/ 59 w 108"/>
                <a:gd name="T61" fmla="*/ 108 h 108"/>
                <a:gd name="T62" fmla="*/ 62 w 108"/>
                <a:gd name="T63" fmla="*/ 102 h 108"/>
                <a:gd name="T64" fmla="*/ 67 w 108"/>
                <a:gd name="T65" fmla="*/ 10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08">
                  <a:moveTo>
                    <a:pt x="73" y="0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69" y="16"/>
                    <a:pt x="71" y="17"/>
                    <a:pt x="73" y="18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73" y="0"/>
                  </a:lnTo>
                  <a:close/>
                  <a:moveTo>
                    <a:pt x="35" y="1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5"/>
                    <a:pt x="39" y="14"/>
                    <a:pt x="41" y="13"/>
                  </a:cubicBezTo>
                  <a:lnTo>
                    <a:pt x="35" y="1"/>
                  </a:lnTo>
                  <a:close/>
                  <a:moveTo>
                    <a:pt x="53" y="22"/>
                  </a:moveTo>
                  <a:cubicBezTo>
                    <a:pt x="37" y="22"/>
                    <a:pt x="23" y="36"/>
                    <a:pt x="23" y="53"/>
                  </a:cubicBezTo>
                  <a:cubicBezTo>
                    <a:pt x="23" y="59"/>
                    <a:pt x="25" y="65"/>
                    <a:pt x="29" y="70"/>
                  </a:cubicBezTo>
                  <a:cubicBezTo>
                    <a:pt x="30" y="72"/>
                    <a:pt x="31" y="73"/>
                    <a:pt x="33" y="75"/>
                  </a:cubicBezTo>
                  <a:cubicBezTo>
                    <a:pt x="36" y="78"/>
                    <a:pt x="39" y="80"/>
                    <a:pt x="40" y="84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9" y="80"/>
                    <a:pt x="70" y="79"/>
                    <a:pt x="74" y="74"/>
                  </a:cubicBezTo>
                  <a:cubicBezTo>
                    <a:pt x="75" y="73"/>
                    <a:pt x="77" y="72"/>
                    <a:pt x="78" y="70"/>
                  </a:cubicBezTo>
                  <a:cubicBezTo>
                    <a:pt x="81" y="65"/>
                    <a:pt x="83" y="59"/>
                    <a:pt x="83" y="53"/>
                  </a:cubicBezTo>
                  <a:cubicBezTo>
                    <a:pt x="83" y="36"/>
                    <a:pt x="70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lose/>
                  <a:moveTo>
                    <a:pt x="103" y="30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1" y="38"/>
                    <a:pt x="92" y="40"/>
                    <a:pt x="93" y="42"/>
                  </a:cubicBezTo>
                  <a:cubicBezTo>
                    <a:pt x="106" y="36"/>
                    <a:pt x="106" y="36"/>
                    <a:pt x="106" y="36"/>
                  </a:cubicBezTo>
                  <a:lnTo>
                    <a:pt x="103" y="30"/>
                  </a:lnTo>
                  <a:close/>
                  <a:moveTo>
                    <a:pt x="54" y="30"/>
                  </a:moveTo>
                  <a:cubicBezTo>
                    <a:pt x="55" y="30"/>
                    <a:pt x="56" y="30"/>
                    <a:pt x="57" y="31"/>
                  </a:cubicBezTo>
                  <a:cubicBezTo>
                    <a:pt x="51" y="34"/>
                    <a:pt x="46" y="38"/>
                    <a:pt x="42" y="44"/>
                  </a:cubicBezTo>
                  <a:cubicBezTo>
                    <a:pt x="38" y="49"/>
                    <a:pt x="36" y="56"/>
                    <a:pt x="35" y="62"/>
                  </a:cubicBezTo>
                  <a:cubicBezTo>
                    <a:pt x="32" y="56"/>
                    <a:pt x="32" y="49"/>
                    <a:pt x="35" y="42"/>
                  </a:cubicBezTo>
                  <a:cubicBezTo>
                    <a:pt x="37" y="39"/>
                    <a:pt x="40" y="35"/>
                    <a:pt x="44" y="33"/>
                  </a:cubicBezTo>
                  <a:cubicBezTo>
                    <a:pt x="47" y="31"/>
                    <a:pt x="51" y="31"/>
                    <a:pt x="54" y="30"/>
                  </a:cubicBezTo>
                  <a:close/>
                  <a:moveTo>
                    <a:pt x="3" y="31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0"/>
                    <a:pt x="17" y="38"/>
                    <a:pt x="18" y="36"/>
                  </a:cubicBezTo>
                  <a:cubicBezTo>
                    <a:pt x="3" y="31"/>
                    <a:pt x="3" y="31"/>
                    <a:pt x="3" y="31"/>
                  </a:cubicBezTo>
                  <a:close/>
                  <a:moveTo>
                    <a:pt x="93" y="66"/>
                  </a:moveTo>
                  <a:cubicBezTo>
                    <a:pt x="92" y="68"/>
                    <a:pt x="91" y="70"/>
                    <a:pt x="90" y="72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8" y="72"/>
                    <a:pt x="108" y="72"/>
                    <a:pt x="108" y="72"/>
                  </a:cubicBezTo>
                  <a:lnTo>
                    <a:pt x="93" y="66"/>
                  </a:lnTo>
                  <a:close/>
                  <a:moveTo>
                    <a:pt x="16" y="67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8" y="72"/>
                    <a:pt x="17" y="69"/>
                    <a:pt x="16" y="67"/>
                  </a:cubicBezTo>
                  <a:close/>
                  <a:moveTo>
                    <a:pt x="67" y="87"/>
                  </a:moveTo>
                  <a:cubicBezTo>
                    <a:pt x="39" y="90"/>
                    <a:pt x="39" y="90"/>
                    <a:pt x="39" y="90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67" y="87"/>
                  </a:lnTo>
                  <a:close/>
                  <a:moveTo>
                    <a:pt x="67" y="96"/>
                  </a:moveTo>
                  <a:cubicBezTo>
                    <a:pt x="39" y="99"/>
                    <a:pt x="39" y="99"/>
                    <a:pt x="39" y="99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5" y="107"/>
                    <a:pt x="46" y="108"/>
                    <a:pt x="48" y="108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60" y="108"/>
                    <a:pt x="62" y="107"/>
                    <a:pt x="62" y="105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62" y="102"/>
                    <a:pt x="61" y="102"/>
                    <a:pt x="61" y="102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388114" y="4028649"/>
              <a:ext cx="141577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标题内容</a:t>
              </a:r>
              <a:endParaRPr lang="zh-CN" altLang="en-US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57033" y="222933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功能模块划分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96748" y="1812057"/>
            <a:ext cx="3097268" cy="1550484"/>
            <a:chOff x="8105765" y="1893109"/>
            <a:chExt cx="3097268" cy="1550484"/>
          </a:xfrm>
        </p:grpSpPr>
        <p:sp>
          <p:nvSpPr>
            <p:cNvPr id="23" name="矩形 22"/>
            <p:cNvSpPr/>
            <p:nvPr/>
          </p:nvSpPr>
          <p:spPr>
            <a:xfrm>
              <a:off x="8105765" y="2273288"/>
              <a:ext cx="3097268" cy="11703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用户通过手机号登陆，进入拍卖首页，选择拍卖物品进行竞价。</a:t>
              </a:r>
              <a:endParaRPr lang="en-US" altLang="zh-CN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05766" y="1893109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用户</a:t>
              </a:r>
              <a:endPara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796748" y="4424651"/>
            <a:ext cx="3097268" cy="1909894"/>
            <a:chOff x="8105765" y="1893109"/>
            <a:chExt cx="3097268" cy="1909894"/>
          </a:xfrm>
        </p:grpSpPr>
        <p:sp>
          <p:nvSpPr>
            <p:cNvPr id="26" name="矩形 25"/>
            <p:cNvSpPr/>
            <p:nvPr/>
          </p:nvSpPr>
          <p:spPr>
            <a:xfrm>
              <a:off x="8105765" y="2273288"/>
              <a:ext cx="3097268" cy="152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管理员通过账号密码进行后台登录，管理用户信息，角色信息，菜单信息，拍卖二手车信息。</a:t>
              </a:r>
              <a:endParaRPr lang="en-US" altLang="zh-CN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105766" y="1893109"/>
              <a:ext cx="10972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管理员</a:t>
              </a:r>
              <a:endPara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6906987" y="1886186"/>
            <a:ext cx="704319" cy="704319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06987" y="4511735"/>
            <a:ext cx="704319" cy="704319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4" name="图片 14" descr="未命名文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5035" y="1885950"/>
            <a:ext cx="5269230" cy="4243070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用户界面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21665" y="1474470"/>
            <a:ext cx="2468880" cy="390906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2960" y="1474470"/>
            <a:ext cx="2545080" cy="390906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300" y="1474470"/>
            <a:ext cx="2529840" cy="390906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1010" y="1473835"/>
            <a:ext cx="2537460" cy="390969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6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用户界面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635" y="1302385"/>
            <a:ext cx="3108960" cy="44754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" y="1302385"/>
            <a:ext cx="2552700" cy="4556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2685" y="1294765"/>
            <a:ext cx="2529840" cy="45643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468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管理员界面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" y="1212215"/>
            <a:ext cx="4819650" cy="22618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115" y="1441450"/>
            <a:ext cx="6475730" cy="20326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00" y="3818255"/>
            <a:ext cx="4603750" cy="1515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115" y="3691255"/>
            <a:ext cx="6088380" cy="2761615"/>
          </a:xfrm>
          <a:prstGeom prst="rect">
            <a:avLst/>
          </a:prstGeom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42428" y="222933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不足之处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3" name="Freeform 5"/>
          <p:cNvSpPr/>
          <p:nvPr/>
        </p:nvSpPr>
        <p:spPr bwMode="auto">
          <a:xfrm>
            <a:off x="1726844" y="2222500"/>
            <a:ext cx="2910242" cy="1458914"/>
          </a:xfrm>
          <a:custGeom>
            <a:avLst/>
            <a:gdLst>
              <a:gd name="T0" fmla="*/ 0 w 554"/>
              <a:gd name="T1" fmla="*/ 277 h 277"/>
              <a:gd name="T2" fmla="*/ 277 w 554"/>
              <a:gd name="T3" fmla="*/ 0 h 277"/>
              <a:gd name="T4" fmla="*/ 554 w 554"/>
              <a:gd name="T5" fmla="*/ 277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277">
                <a:moveTo>
                  <a:pt x="0" y="277"/>
                </a:moveTo>
                <a:cubicBezTo>
                  <a:pt x="0" y="124"/>
                  <a:pt x="124" y="0"/>
                  <a:pt x="277" y="0"/>
                </a:cubicBezTo>
                <a:cubicBezTo>
                  <a:pt x="430" y="0"/>
                  <a:pt x="554" y="124"/>
                  <a:pt x="554" y="277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24" name="Freeform 6"/>
          <p:cNvSpPr/>
          <p:nvPr/>
        </p:nvSpPr>
        <p:spPr bwMode="auto">
          <a:xfrm>
            <a:off x="4637086" y="3681414"/>
            <a:ext cx="2917827" cy="1458914"/>
          </a:xfrm>
          <a:custGeom>
            <a:avLst/>
            <a:gdLst>
              <a:gd name="T0" fmla="*/ 555 w 555"/>
              <a:gd name="T1" fmla="*/ 0 h 277"/>
              <a:gd name="T2" fmla="*/ 277 w 555"/>
              <a:gd name="T3" fmla="*/ 277 h 277"/>
              <a:gd name="T4" fmla="*/ 0 w 555"/>
              <a:gd name="T5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5" h="277">
                <a:moveTo>
                  <a:pt x="555" y="0"/>
                </a:moveTo>
                <a:cubicBezTo>
                  <a:pt x="555" y="153"/>
                  <a:pt x="431" y="277"/>
                  <a:pt x="277" y="277"/>
                </a:cubicBezTo>
                <a:cubicBezTo>
                  <a:pt x="124" y="277"/>
                  <a:pt x="0" y="153"/>
                  <a:pt x="0" y="0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25" name="Freeform 7"/>
          <p:cNvSpPr/>
          <p:nvPr/>
        </p:nvSpPr>
        <p:spPr bwMode="auto">
          <a:xfrm>
            <a:off x="7554914" y="2222500"/>
            <a:ext cx="2910242" cy="1458914"/>
          </a:xfrm>
          <a:custGeom>
            <a:avLst/>
            <a:gdLst>
              <a:gd name="T0" fmla="*/ 0 w 554"/>
              <a:gd name="T1" fmla="*/ 277 h 277"/>
              <a:gd name="T2" fmla="*/ 277 w 554"/>
              <a:gd name="T3" fmla="*/ 0 h 277"/>
              <a:gd name="T4" fmla="*/ 554 w 554"/>
              <a:gd name="T5" fmla="*/ 277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54" h="277">
                <a:moveTo>
                  <a:pt x="0" y="277"/>
                </a:moveTo>
                <a:cubicBezTo>
                  <a:pt x="0" y="124"/>
                  <a:pt x="124" y="0"/>
                  <a:pt x="277" y="0"/>
                </a:cubicBezTo>
                <a:cubicBezTo>
                  <a:pt x="430" y="0"/>
                  <a:pt x="554" y="124"/>
                  <a:pt x="554" y="277"/>
                </a:cubicBezTo>
              </a:path>
            </a:pathLst>
          </a:custGeom>
          <a:noFill/>
          <a:ln w="38100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26" name="Freeform 8"/>
          <p:cNvSpPr/>
          <p:nvPr/>
        </p:nvSpPr>
        <p:spPr bwMode="auto">
          <a:xfrm>
            <a:off x="1997388" y="2495572"/>
            <a:ext cx="2369155" cy="1185842"/>
          </a:xfrm>
          <a:custGeom>
            <a:avLst/>
            <a:gdLst>
              <a:gd name="T0" fmla="*/ 0 w 451"/>
              <a:gd name="T1" fmla="*/ 225 h 225"/>
              <a:gd name="T2" fmla="*/ 225 w 451"/>
              <a:gd name="T3" fmla="*/ 0 h 225"/>
              <a:gd name="T4" fmla="*/ 451 w 451"/>
              <a:gd name="T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5">
                <a:moveTo>
                  <a:pt x="0" y="225"/>
                </a:moveTo>
                <a:cubicBezTo>
                  <a:pt x="0" y="101"/>
                  <a:pt x="101" y="0"/>
                  <a:pt x="225" y="0"/>
                </a:cubicBezTo>
                <a:cubicBezTo>
                  <a:pt x="350" y="0"/>
                  <a:pt x="451" y="101"/>
                  <a:pt x="451" y="225"/>
                </a:cubicBezTo>
              </a:path>
            </a:pathLst>
          </a:custGeom>
          <a:solidFill>
            <a:schemeClr val="accent2"/>
          </a:solidFill>
          <a:ln w="38100">
            <a:noFill/>
          </a:ln>
          <a:effectLst/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</a:t>
            </a:r>
            <a:endParaRPr lang="zh-CN" altLang="en-US" sz="32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28" name="Freeform 10"/>
          <p:cNvSpPr/>
          <p:nvPr/>
        </p:nvSpPr>
        <p:spPr bwMode="auto">
          <a:xfrm>
            <a:off x="4910158" y="3681414"/>
            <a:ext cx="2371683" cy="1190899"/>
          </a:xfrm>
          <a:custGeom>
            <a:avLst/>
            <a:gdLst>
              <a:gd name="T0" fmla="*/ 451 w 451"/>
              <a:gd name="T1" fmla="*/ 0 h 226"/>
              <a:gd name="T2" fmla="*/ 225 w 451"/>
              <a:gd name="T3" fmla="*/ 226 h 226"/>
              <a:gd name="T4" fmla="*/ 0 w 451"/>
              <a:gd name="T5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6">
                <a:moveTo>
                  <a:pt x="451" y="0"/>
                </a:moveTo>
                <a:cubicBezTo>
                  <a:pt x="451" y="125"/>
                  <a:pt x="350" y="226"/>
                  <a:pt x="225" y="226"/>
                </a:cubicBezTo>
                <a:cubicBezTo>
                  <a:pt x="101" y="226"/>
                  <a:pt x="0" y="125"/>
                  <a:pt x="0" y="0"/>
                </a:cubicBezTo>
              </a:path>
            </a:pathLst>
          </a:custGeom>
          <a:solidFill>
            <a:schemeClr val="accent1"/>
          </a:solidFill>
          <a:ln w="38100">
            <a:noFill/>
          </a:ln>
          <a:effectLst/>
        </p:spPr>
        <p:txBody>
          <a:bodyPr vert="horz" wrap="square" lIns="0" tIns="0" rIns="0" bIns="108000" numCol="1" anchor="ctr" anchorCtr="0" compatLnSpc="1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</a:t>
            </a:r>
            <a:endParaRPr lang="zh-CN" altLang="en-US" sz="32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893530" y="4442113"/>
            <a:ext cx="2576870" cy="8661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数据爬取的为新加坡官网，如果官网受限，数据获取只能手动添加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ea typeface="思源黑体 CN Normal" panose="020B0400000000000000" charset="-122"/>
              <a:cs typeface="Lato Light" panose="02010600030101010101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88830" y="3954486"/>
            <a:ext cx="158627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不足之处一</a:t>
            </a:r>
            <a:endParaRPr lang="zh-CN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807564" y="2561751"/>
            <a:ext cx="257687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单体应用形式，不太能支持高并发体量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ea typeface="思源黑体 CN Normal" panose="020B0400000000000000" charset="-122"/>
              <a:cs typeface="Lato Light" panose="02010600030101010101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245098" y="2074124"/>
            <a:ext cx="17018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不足之处二</a:t>
            </a:r>
            <a:endParaRPr lang="zh-CN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721600" y="4442113"/>
            <a:ext cx="2576870" cy="607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图片文件在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OSS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Campton Light DEMO" panose="00000500000000000000" pitchFamily="50" charset="0"/>
                <a:ea typeface="思源黑体 CN Normal" panose="020B0400000000000000" charset="-122"/>
                <a:cs typeface="Lato Light" panose="02010600030101010101"/>
              </a:rPr>
              <a:t>服务器，连接中断，图片失效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Campton Light DEMO" panose="00000500000000000000" pitchFamily="50" charset="0"/>
              <a:ea typeface="思源黑体 CN Normal" panose="020B0400000000000000" charset="-122"/>
              <a:cs typeface="Lato Light" panose="02010600030101010101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8126770" y="3954486"/>
            <a:ext cx="1766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不足之处三</a:t>
            </a:r>
            <a:endParaRPr lang="zh-CN" altLang="en-US" sz="2000" dirty="0">
              <a:solidFill>
                <a:schemeClr val="tx2">
                  <a:lumMod val="75000"/>
                  <a:lumOff val="2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Freeform 8"/>
          <p:cNvSpPr/>
          <p:nvPr/>
        </p:nvSpPr>
        <p:spPr bwMode="auto">
          <a:xfrm>
            <a:off x="7826053" y="2473982"/>
            <a:ext cx="2369155" cy="1185842"/>
          </a:xfrm>
          <a:custGeom>
            <a:avLst/>
            <a:gdLst>
              <a:gd name="T0" fmla="*/ 0 w 451"/>
              <a:gd name="T1" fmla="*/ 225 h 225"/>
              <a:gd name="T2" fmla="*/ 225 w 451"/>
              <a:gd name="T3" fmla="*/ 0 h 225"/>
              <a:gd name="T4" fmla="*/ 451 w 451"/>
              <a:gd name="T5" fmla="*/ 225 h 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51" h="225">
                <a:moveTo>
                  <a:pt x="0" y="225"/>
                </a:moveTo>
                <a:cubicBezTo>
                  <a:pt x="0" y="101"/>
                  <a:pt x="101" y="0"/>
                  <a:pt x="225" y="0"/>
                </a:cubicBezTo>
                <a:cubicBezTo>
                  <a:pt x="350" y="0"/>
                  <a:pt x="451" y="101"/>
                  <a:pt x="451" y="225"/>
                </a:cubicBezTo>
              </a:path>
            </a:pathLst>
          </a:custGeom>
          <a:solidFill>
            <a:schemeClr val="accent2"/>
          </a:solidFill>
          <a:ln w="38100">
            <a:noFill/>
          </a:ln>
          <a:effectLst/>
        </p:spPr>
        <p:txBody>
          <a:bodyPr vert="horz" wrap="square" lIns="0" tIns="0" rIns="0" bIns="0" numCol="1" anchor="ctr" anchorCtr="0" compatLnSpc="1"/>
          <a:p>
            <a:pPr algn="ctr"/>
            <a:r>
              <a:rPr lang="zh-CN" altLang="en-US" sz="32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</a:t>
            </a:r>
            <a:endParaRPr lang="zh-CN" altLang="en-US" sz="32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6156,&quot;width&quot;:3888}"/>
</p:tagLst>
</file>

<file path=ppt/tags/tag2.xml><?xml version="1.0" encoding="utf-8"?>
<p:tagLst xmlns:p="http://schemas.openxmlformats.org/presentationml/2006/main">
  <p:tag name="ISPRING_ULTRA_SCORM_COURSE_ID" val="4B6C77D1-22AD-4010-B363-7CA5ACB6CBE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5480"/>
  <p:tag name="COMMONDATA" val="eyJoZGlkIjoiNzUwMjYxMDQyOTY1MjgwYjBjOWNlNDQ3M2Q1ZTYzN2QifQ=="/>
</p:tagLst>
</file>

<file path=ppt/theme/theme1.xml><?xml version="1.0" encoding="utf-8"?>
<a:theme xmlns:a="http://schemas.openxmlformats.org/drawingml/2006/main" name="Office 主题​​">
  <a:themeElements>
    <a:clrScheme name="00001">
      <a:dk1>
        <a:srgbClr val="25282B"/>
      </a:dk1>
      <a:lt1>
        <a:sysClr val="window" lastClr="FFFFFF"/>
      </a:lt1>
      <a:dk2>
        <a:srgbClr val="25282B"/>
      </a:dk2>
      <a:lt2>
        <a:srgbClr val="E7E6E6"/>
      </a:lt2>
      <a:accent1>
        <a:srgbClr val="23466E"/>
      </a:accent1>
      <a:accent2>
        <a:srgbClr val="C8322D"/>
      </a:accent2>
      <a:accent3>
        <a:srgbClr val="23466E"/>
      </a:accent3>
      <a:accent4>
        <a:srgbClr val="C8322D"/>
      </a:accent4>
      <a:accent5>
        <a:srgbClr val="23466E"/>
      </a:accent5>
      <a:accent6>
        <a:srgbClr val="C8322D"/>
      </a:accent6>
      <a:hlink>
        <a:srgbClr val="23466E"/>
      </a:hlink>
      <a:folHlink>
        <a:srgbClr val="C8322D"/>
      </a:folHlink>
    </a:clrScheme>
    <a:fontScheme name="2016中文版通用字体">
      <a:majorFont>
        <a:latin typeface="Montserrat Medium"/>
        <a:ea typeface="方正兰亭粗黑简体"/>
        <a:cs typeface=""/>
      </a:majorFont>
      <a:minorFont>
        <a:latin typeface="Montserrat ExtraLight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592</Words>
  <Application>WPS 演示</Application>
  <PresentationFormat>宽屏</PresentationFormat>
  <Paragraphs>106</Paragraphs>
  <Slides>10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宋体</vt:lpstr>
      <vt:lpstr>Wingdings</vt:lpstr>
      <vt:lpstr>思源黑体 CN Normal</vt:lpstr>
      <vt:lpstr>FontAwesome</vt:lpstr>
      <vt:lpstr>Segoe Print</vt:lpstr>
      <vt:lpstr>Campton ExtraLight</vt:lpstr>
      <vt:lpstr>Campton Light DEMO</vt:lpstr>
      <vt:lpstr>Lato Light</vt:lpstr>
      <vt:lpstr>Montserrat ExtraLight</vt:lpstr>
      <vt:lpstr>微软雅黑</vt:lpstr>
      <vt:lpstr>Arial Unicode MS</vt:lpstr>
      <vt:lpstr>等线</vt:lpstr>
      <vt:lpstr>Calibri</vt:lpstr>
      <vt:lpstr>方正兰亭黑简体</vt:lpstr>
      <vt:lpstr>黑体</vt:lpstr>
      <vt:lpstr>Verdana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25480</dc:title>
  <dc:creator>jim lam</dc:creator>
  <cp:lastModifiedBy>招兵买馬</cp:lastModifiedBy>
  <cp:revision>58</cp:revision>
  <dcterms:created xsi:type="dcterms:W3CDTF">2016-10-21T01:13:00Z</dcterms:created>
  <dcterms:modified xsi:type="dcterms:W3CDTF">2022-05-15T02:21:17Z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2052-11.1.0.11636</vt:lpwstr>
  </property>
  <property fmtid="{D5CDD505-2E9C-101B-9397-08002B2CF9AE}" pid="3" name="ICV">
    <vt:lpwstr>7228BBC58E8E44B4976C0D399E4BCB7F</vt:lpwstr>
  </property>
</Properties>
</file>